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Readex Pro" pitchFamily="2" charset="-78"/>
      <p:regular r:id="rId4"/>
      <p:bold r:id="rId5"/>
    </p:embeddedFont>
  </p:embeddedFont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A12D"/>
    <a:srgbClr val="E1B252"/>
    <a:srgbClr val="1F3E6C"/>
    <a:srgbClr val="FFD7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80" d="100"/>
          <a:sy n="80" d="100"/>
        </p:scale>
        <p:origin x="123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CCA3B5B-DCDB-4448-A596-49B37D827F7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143E25E-5E81-4954-9157-6130889B0E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8873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E25E-5E81-4954-9157-6130889B0E3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157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55A4B6-AC23-6A17-966F-3D41D49E9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908ED07-01E3-15E4-1C17-8D4E28CFD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4A4BE7-5FA7-4194-BA6C-BC5AF8903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D1291D-B066-F147-FE98-9122FF45B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047313-F8DB-0E1C-E750-716FF118E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435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70DAF2-082C-DF76-0B44-216296AB8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D1FBD88-2C15-F333-EEEF-2B51D2F21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C2FEA15-3D09-2056-8CBC-EEA1DC0D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3B1E89-A0A2-5604-6BCA-121C17B7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244767-C93B-73F9-7B2B-DA19DB27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2627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22DA6C2-76F7-793E-47E6-B8FEB194C4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20F3000-7656-F1A1-5A68-0E484A245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DE45D8-6273-AC19-2E7A-58A89FDDE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2A1D536-8688-6BD9-110E-0CE90E03E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51D86EA-2F3E-87BE-C444-A83DC3540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1910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4606CC-A99E-1E7A-A8F7-917B730A7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6206AC-E004-8870-E6C8-6189982A9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CA0240-CDE0-F39F-FDA2-9881BF7E8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C29EC6-47B3-D128-AC29-E69C33371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3231C2-7C16-DEA4-1A34-51DEDA923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099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004D9F-480A-9B36-E8D7-9E14C2FEC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4C3B22A-26AA-385E-12E3-92AEBCB10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81433E-86E2-313F-DBC9-083F31A91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14DFBE8-9005-9F75-7E46-4FDBD92B7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461DC0-C130-7B3A-2819-ECF557153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0064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F63B5E-38F1-F713-4FE9-4F8EA9FDC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CA1546-A70F-D1A7-349F-2405869C8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5EA6B19-B039-8ECB-E086-71A691BBC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91B652A-A17B-5569-65AA-66A0969F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E8C7FEA-9A5D-EAD6-CC31-29EE3FE85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47D4FD8-871D-DF3B-B32B-1D40422B4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325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3865EF-8E4D-DD55-7407-346E02E94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0F0472C-454C-DA25-19EE-7414D80F2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878A749-4531-EE8E-0C4B-BD2A39F64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EFA5179-6663-EA54-87A0-F820E768DC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67181E1-2449-1887-87F0-E349BD5283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75376D2-4213-A126-1A68-24FFE456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497EDCB-92AB-ED98-0E19-7DFF38804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6C37EC4-7DE8-8ADC-ABCD-3BCFE7501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699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E47D6B-5C1E-C715-ABF6-363E56BBE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31F2005-200C-BCE9-55A1-31C20D158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63D3DDD-400F-F72D-D1CE-F904CE9A4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A3E9954-6938-8C5D-421F-10A1C68DE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659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22639C3-4AD5-AD0D-1CA4-D55ED7DB9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DBF3287-8C50-5DE7-4F00-40D609F50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CD864D5-19BA-9677-B29A-2D4A5C1F3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580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DF2CB0-06DE-D1F4-5401-0EC66A5B5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D08A07D-AF85-0B41-E7E6-B9050AC50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127C030-0F67-BCCB-AAAE-4D726656E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37DF350-B304-1F74-ED04-3F9BCAFD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66CAE35-F78D-A500-F274-77E4CAA16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45981FD-EAAE-583F-3E17-696FA60AC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47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682D83-B922-960D-B75B-CD6974E55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CBE6599-296B-86A9-CC8F-17E0140072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204AC09-7C18-1E05-F469-465F7F6CB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3E4154D-9E95-39F1-8DF0-EE9895B2F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F8CC1F-B2DD-D7FB-20A7-847FEC542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7FDF8C6-17FB-1C3F-C690-DDCC7E0FA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1517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2112132-4DB1-8B4C-C0C1-F9F196105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CB513EA-13D1-4DB5-CD91-70250D1F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71D0A3-3CC4-C4AD-E947-A46E19CF36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F2F3-115E-4D99-B038-AFD55626B9BE}" type="datetimeFigureOut">
              <a:rPr lang="ar-SA" smtClean="0"/>
              <a:t>23/07/1447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A4E067-93BE-483C-CE59-4C88CA533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FF5530-AE11-4E07-A9C8-28F129CB88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E3E1E-CDEA-4D5D-A143-E7B1C4947D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1858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1" name="موصل: على شكل مرفق 740">
            <a:extLst>
              <a:ext uri="{FF2B5EF4-FFF2-40B4-BE49-F238E27FC236}">
                <a16:creationId xmlns:a16="http://schemas.microsoft.com/office/drawing/2014/main" id="{E8CF2BB7-E004-38A0-FE66-74B3EEF83FF5}"/>
              </a:ext>
            </a:extLst>
          </p:cNvPr>
          <p:cNvCxnSpPr>
            <a:cxnSpLocks noGrp="1" noRot="1" noMove="1" noResize="1" noEditPoints="1" noAdjustHandles="1" noChangeArrowheads="1" noChangeShapeType="1"/>
            <a:stCxn id="4" idx="2"/>
            <a:endCxn id="527" idx="1"/>
          </p:cNvCxnSpPr>
          <p:nvPr/>
        </p:nvCxnSpPr>
        <p:spPr>
          <a:xfrm rot="5400000">
            <a:off x="3724861" y="784506"/>
            <a:ext cx="2258550" cy="2192460"/>
          </a:xfrm>
          <a:prstGeom prst="bentConnector4">
            <a:avLst>
              <a:gd name="adj1" fmla="val 31707"/>
              <a:gd name="adj2" fmla="val 110427"/>
            </a:avLst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موصل: على شكل مرفق 103">
            <a:extLst>
              <a:ext uri="{FF2B5EF4-FFF2-40B4-BE49-F238E27FC236}">
                <a16:creationId xmlns:a16="http://schemas.microsoft.com/office/drawing/2014/main" id="{0A2E88F1-6111-0BA3-36B8-E3BDD2CAD7D1}"/>
              </a:ext>
            </a:extLst>
          </p:cNvPr>
          <p:cNvCxnSpPr>
            <a:cxnSpLocks noGrp="1" noRot="1" noMove="1" noResize="1" noEditPoints="1" noAdjustHandles="1" noChangeArrowheads="1" noChangeShapeType="1"/>
            <a:stCxn id="4" idx="2"/>
            <a:endCxn id="321" idx="0"/>
          </p:cNvCxnSpPr>
          <p:nvPr/>
        </p:nvCxnSpPr>
        <p:spPr>
          <a:xfrm rot="16200000" flipH="1">
            <a:off x="7837852" y="-1136026"/>
            <a:ext cx="937003" cy="4711975"/>
          </a:xfrm>
          <a:prstGeom prst="bentConnector3">
            <a:avLst>
              <a:gd name="adj1" fmla="val 76023"/>
            </a:avLst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موصل: على شكل مرفق 50">
            <a:extLst>
              <a:ext uri="{FF2B5EF4-FFF2-40B4-BE49-F238E27FC236}">
                <a16:creationId xmlns:a16="http://schemas.microsoft.com/office/drawing/2014/main" id="{57CCEE3C-EE90-31A1-F7A6-EBF011EE5F61}"/>
              </a:ext>
            </a:extLst>
          </p:cNvPr>
          <p:cNvCxnSpPr>
            <a:cxnSpLocks noGrp="1" noRot="1" noMove="1" noResize="1" noEditPoints="1" noAdjustHandles="1" noChangeArrowheads="1" noChangeShapeType="1"/>
            <a:stCxn id="4" idx="2"/>
            <a:endCxn id="50" idx="1"/>
          </p:cNvCxnSpPr>
          <p:nvPr/>
        </p:nvCxnSpPr>
        <p:spPr>
          <a:xfrm rot="16200000" flipH="1">
            <a:off x="6743346" y="-41520"/>
            <a:ext cx="236567" cy="1822527"/>
          </a:xfrm>
          <a:prstGeom prst="bentConnector2">
            <a:avLst/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78349D9D-B17C-88E1-984B-FF0AB7A643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877132" y="255081"/>
            <a:ext cx="2220227" cy="496380"/>
            <a:chOff x="4678040" y="-97885"/>
            <a:chExt cx="3120327" cy="690866"/>
          </a:xfrm>
        </p:grpSpPr>
        <p:sp>
          <p:nvSpPr>
            <p:cNvPr id="4" name="مستطيل: زوايا مستديرة 3">
              <a:extLst>
                <a:ext uri="{FF2B5EF4-FFF2-40B4-BE49-F238E27FC236}">
                  <a16:creationId xmlns:a16="http://schemas.microsoft.com/office/drawing/2014/main" id="{37104A3F-E8F6-D3E9-E4FE-75EE3243AEA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97331" y="190524"/>
              <a:ext cx="2378084" cy="402457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E1B2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b"/>
            <a:lstStyle/>
            <a:p>
              <a:pPr lvl="0" algn="ctr">
                <a:lnSpc>
                  <a:spcPct val="115000"/>
                </a:lnSpc>
                <a:spcAft>
                  <a:spcPts val="800"/>
                </a:spcAft>
                <a:defRPr/>
              </a:pPr>
              <a:endParaRPr kumimoji="0" 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1F3E6C"/>
                </a:solidFill>
                <a:effectLst/>
                <a:uLnTx/>
                <a:uFillTx/>
                <a:latin typeface="Calibri" panose="020F0502020204030204"/>
                <a:ea typeface="Aptos" panose="020B00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مستطيل: زوايا مستديرة 7">
              <a:extLst>
                <a:ext uri="{FF2B5EF4-FFF2-40B4-BE49-F238E27FC236}">
                  <a16:creationId xmlns:a16="http://schemas.microsoft.com/office/drawing/2014/main" id="{8244AD84-2792-5D7B-D2B7-887159C4E18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78040" y="-97885"/>
              <a:ext cx="3120327" cy="402458"/>
            </a:xfrm>
            <a:prstGeom prst="roundRect">
              <a:avLst/>
            </a:prstGeom>
            <a:solidFill>
              <a:srgbClr val="1F3E6C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100" b="1" dirty="0">
                  <a:latin typeface="Readex Pro" pitchFamily="2" charset="-78"/>
                  <a:cs typeface="Readex Pro" pitchFamily="2" charset="-78"/>
                </a:rPr>
                <a:t>عميد كلية الأعمال</a:t>
              </a:r>
              <a:endParaRPr lang="ar-SA" sz="800" b="1" dirty="0">
                <a:latin typeface="Readex Pro" pitchFamily="2" charset="-78"/>
                <a:cs typeface="Readex Pro" pitchFamily="2" charset="-78"/>
              </a:endParaRPr>
            </a:p>
          </p:txBody>
        </p:sp>
      </p:grp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EA6C144D-C5A6-BC8E-098D-D4E6180266D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079393" y="831081"/>
            <a:ext cx="1463917" cy="494366"/>
            <a:chOff x="5995674" y="-495470"/>
            <a:chExt cx="2057402" cy="688062"/>
          </a:xfrm>
        </p:grpSpPr>
        <p:sp>
          <p:nvSpPr>
            <p:cNvPr id="18" name="مستطيل: زوايا مستديرة 17">
              <a:extLst>
                <a:ext uri="{FF2B5EF4-FFF2-40B4-BE49-F238E27FC236}">
                  <a16:creationId xmlns:a16="http://schemas.microsoft.com/office/drawing/2014/main" id="{264066FB-D37A-FEF0-A60E-09807AC706C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95674" y="-204283"/>
              <a:ext cx="2057402" cy="396875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E1B2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b"/>
            <a:lstStyle/>
            <a:p>
              <a:pPr algn="ctr"/>
              <a:r>
                <a:rPr lang="ar-SA" sz="7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Readex Pro" pitchFamily="2" charset="-78"/>
                  <a:cs typeface="Readex Pro" pitchFamily="2" charset="-78"/>
                </a:rPr>
                <a:t>(    )</a:t>
              </a:r>
            </a:p>
          </p:txBody>
        </p:sp>
        <p:sp>
          <p:nvSpPr>
            <p:cNvPr id="19" name="مستطيل: زوايا مستديرة 18">
              <a:extLst>
                <a:ext uri="{FF2B5EF4-FFF2-40B4-BE49-F238E27FC236}">
                  <a16:creationId xmlns:a16="http://schemas.microsoft.com/office/drawing/2014/main" id="{EEF21FDB-F23C-E225-4AE2-86A527C49CA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95675" y="-495470"/>
              <a:ext cx="2057401" cy="436880"/>
            </a:xfrm>
            <a:prstGeom prst="roundRect">
              <a:avLst/>
            </a:prstGeom>
            <a:solidFill>
              <a:srgbClr val="E1B252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700" dirty="0">
                  <a:latin typeface="Readex Pro" pitchFamily="2" charset="-78"/>
                  <a:cs typeface="Readex Pro" pitchFamily="2" charset="-78"/>
                </a:rPr>
                <a:t>مدير مكتب عميد كلية الأعمال</a:t>
              </a:r>
            </a:p>
            <a:p>
              <a:pPr algn="ctr"/>
              <a:r>
                <a:rPr lang="ar-SA" sz="700" dirty="0">
                  <a:latin typeface="Readex Pro" pitchFamily="2" charset="-78"/>
                  <a:cs typeface="Readex Pro" pitchFamily="2" charset="-78"/>
                </a:rPr>
                <a:t> (    )</a:t>
              </a:r>
            </a:p>
          </p:txBody>
        </p:sp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F7A20D41-8416-CDCE-1B9B-494C02C877E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253027" y="831894"/>
            <a:ext cx="1463917" cy="492369"/>
            <a:chOff x="4028062" y="-492691"/>
            <a:chExt cx="2057401" cy="685283"/>
          </a:xfrm>
        </p:grpSpPr>
        <p:sp>
          <p:nvSpPr>
            <p:cNvPr id="21" name="مستطيل: زوايا مستديرة 20">
              <a:extLst>
                <a:ext uri="{FF2B5EF4-FFF2-40B4-BE49-F238E27FC236}">
                  <a16:creationId xmlns:a16="http://schemas.microsoft.com/office/drawing/2014/main" id="{C5A69985-C5F5-636C-DB12-7F9FD011F02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28062" y="-204283"/>
              <a:ext cx="2057401" cy="396875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E1B2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b"/>
            <a:lstStyle/>
            <a:p>
              <a:pPr algn="ctr"/>
              <a:r>
                <a:rPr lang="ar-SA" sz="7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Readex Pro" pitchFamily="2" charset="-78"/>
                  <a:cs typeface="Readex Pro" pitchFamily="2" charset="-78"/>
                </a:rPr>
                <a:t>(    )</a:t>
              </a:r>
            </a:p>
          </p:txBody>
        </p:sp>
        <p:sp>
          <p:nvSpPr>
            <p:cNvPr id="22" name="مستطيل: زوايا مستديرة 21">
              <a:extLst>
                <a:ext uri="{FF2B5EF4-FFF2-40B4-BE49-F238E27FC236}">
                  <a16:creationId xmlns:a16="http://schemas.microsoft.com/office/drawing/2014/main" id="{9846445F-7ABC-8110-E3D6-C0F8408557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28063" y="-492691"/>
              <a:ext cx="2057400" cy="436880"/>
            </a:xfrm>
            <a:prstGeom prst="roundRect">
              <a:avLst/>
            </a:prstGeom>
            <a:solidFill>
              <a:srgbClr val="E1B252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700" dirty="0">
                  <a:latin typeface="Readex Pro" pitchFamily="2" charset="-78"/>
                  <a:cs typeface="Readex Pro" pitchFamily="2" charset="-78"/>
                </a:rPr>
                <a:t>مدير مكتب العلاقات العامة والاعلام كلية الأعمال (  )</a:t>
              </a:r>
            </a:p>
          </p:txBody>
        </p:sp>
      </p:grpSp>
      <p:cxnSp>
        <p:nvCxnSpPr>
          <p:cNvPr id="52" name="موصل: على شكل مرفق 51">
            <a:extLst>
              <a:ext uri="{FF2B5EF4-FFF2-40B4-BE49-F238E27FC236}">
                <a16:creationId xmlns:a16="http://schemas.microsoft.com/office/drawing/2014/main" id="{93FC9A12-4DB6-FD96-75E6-D9DF0F02AE95}"/>
              </a:ext>
            </a:extLst>
          </p:cNvPr>
          <p:cNvCxnSpPr>
            <a:cxnSpLocks noGrp="1" noRot="1" noMove="1" noResize="1" noEditPoints="1" noAdjustHandles="1" noChangeArrowheads="1" noChangeShapeType="1"/>
            <a:stCxn id="4" idx="2"/>
            <a:endCxn id="22" idx="3"/>
          </p:cNvCxnSpPr>
          <p:nvPr/>
        </p:nvCxnSpPr>
        <p:spPr>
          <a:xfrm rot="5400000">
            <a:off x="5714965" y="753440"/>
            <a:ext cx="237380" cy="233422"/>
          </a:xfrm>
          <a:prstGeom prst="bentConnector2">
            <a:avLst/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4" name="مجموعة 263">
            <a:extLst>
              <a:ext uri="{FF2B5EF4-FFF2-40B4-BE49-F238E27FC236}">
                <a16:creationId xmlns:a16="http://schemas.microsoft.com/office/drawing/2014/main" id="{3115532A-D768-08C9-2551-06801CF7552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799060" y="1604237"/>
            <a:ext cx="4837767" cy="952830"/>
            <a:chOff x="-3596184" y="3132555"/>
            <a:chExt cx="6391462" cy="1326156"/>
          </a:xfrm>
        </p:grpSpPr>
        <p:grpSp>
          <p:nvGrpSpPr>
            <p:cNvPr id="89" name="مجموعة 88">
              <a:extLst>
                <a:ext uri="{FF2B5EF4-FFF2-40B4-BE49-F238E27FC236}">
                  <a16:creationId xmlns:a16="http://schemas.microsoft.com/office/drawing/2014/main" id="{9D88D3E5-2BE9-1651-9FE7-586CE4621B6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1175508" y="3296159"/>
              <a:ext cx="1619770" cy="930336"/>
              <a:chOff x="5485275" y="1051551"/>
              <a:chExt cx="1619770" cy="930336"/>
            </a:xfrm>
          </p:grpSpPr>
          <p:sp>
            <p:nvSpPr>
              <p:cNvPr id="90" name="مستطيل: زوايا مستديرة 89">
                <a:extLst>
                  <a:ext uri="{FF2B5EF4-FFF2-40B4-BE49-F238E27FC236}">
                    <a16:creationId xmlns:a16="http://schemas.microsoft.com/office/drawing/2014/main" id="{050511BE-0DA8-EF4E-821C-D3D9F55150F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485275" y="1051551"/>
                <a:ext cx="1619770" cy="930336"/>
              </a:xfrm>
              <a:prstGeom prst="roundRect">
                <a:avLst>
                  <a:gd name="adj" fmla="val 9542"/>
                </a:avLst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r>
                  <a:rPr lang="ar-SA" sz="700" b="1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 )</a:t>
                </a:r>
              </a:p>
            </p:txBody>
          </p:sp>
          <p:sp>
            <p:nvSpPr>
              <p:cNvPr id="91" name="مستطيل: زوايا مستديرة 90">
                <a:extLst>
                  <a:ext uri="{FF2B5EF4-FFF2-40B4-BE49-F238E27FC236}">
                    <a16:creationId xmlns:a16="http://schemas.microsoft.com/office/drawing/2014/main" id="{81BF6409-DEC0-D79D-F1BD-B6B45ADF1DA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538034" y="1095522"/>
                <a:ext cx="1518564" cy="440816"/>
              </a:xfrm>
              <a:prstGeom prst="roundRect">
                <a:avLst/>
              </a:prstGeom>
              <a:solidFill>
                <a:srgbClr val="1F3E6C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800" dirty="0">
                    <a:latin typeface="Readex Pro" pitchFamily="2" charset="-78"/>
                    <a:cs typeface="Readex Pro" pitchFamily="2" charset="-78"/>
                  </a:rPr>
                  <a:t>مدير إدارة كلية الأعمال (  )</a:t>
                </a:r>
              </a:p>
            </p:txBody>
          </p:sp>
        </p:grpSp>
        <p:sp>
          <p:nvSpPr>
            <p:cNvPr id="131" name="مستطيل: زوايا مستديرة 130">
              <a:extLst>
                <a:ext uri="{FF2B5EF4-FFF2-40B4-BE49-F238E27FC236}">
                  <a16:creationId xmlns:a16="http://schemas.microsoft.com/office/drawing/2014/main" id="{071E0DF5-FD6A-B91B-9E3C-120B0A4B49A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256282" y="3904680"/>
              <a:ext cx="1919801" cy="552741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مأمور العهد بكلية الأعمال </a:t>
              </a:r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 )</a:t>
              </a:r>
            </a:p>
          </p:txBody>
        </p:sp>
        <p:sp>
          <p:nvSpPr>
            <p:cNvPr id="133" name="مستطيل: زوايا مستديرة 132">
              <a:extLst>
                <a:ext uri="{FF2B5EF4-FFF2-40B4-BE49-F238E27FC236}">
                  <a16:creationId xmlns:a16="http://schemas.microsoft.com/office/drawing/2014/main" id="{984D0D01-B77E-3DD2-3D1E-6BABB71BC38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3596183" y="3132555"/>
              <a:ext cx="1919815" cy="511527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رئيس وحدة مراقبة أعضاء هيئة التدريس بكلية الأعمال (  )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 )</a:t>
              </a:r>
            </a:p>
          </p:txBody>
        </p:sp>
        <p:sp>
          <p:nvSpPr>
            <p:cNvPr id="134" name="مستطيل: زوايا مستديرة 133">
              <a:extLst>
                <a:ext uri="{FF2B5EF4-FFF2-40B4-BE49-F238E27FC236}">
                  <a16:creationId xmlns:a16="http://schemas.microsoft.com/office/drawing/2014/main" id="{B0FE654A-3167-C159-7491-BE00A4A76AC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3596184" y="3910041"/>
              <a:ext cx="1919815" cy="54867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E1B2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مساعد رئيس وحدة مراقبة أعضاء هيئة التدريس بكلية الأعمال (   )</a:t>
              </a:r>
            </a:p>
          </p:txBody>
        </p:sp>
        <p:cxnSp>
          <p:nvCxnSpPr>
            <p:cNvPr id="135" name="موصل: على شكل مرفق 134">
              <a:extLst>
                <a:ext uri="{FF2B5EF4-FFF2-40B4-BE49-F238E27FC236}">
                  <a16:creationId xmlns:a16="http://schemas.microsoft.com/office/drawing/2014/main" id="{D8C78F99-4C90-5998-3D5D-EC9ACB4E16DF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133" idx="2"/>
              <a:endCxn id="134" idx="0"/>
            </p:cNvCxnSpPr>
            <p:nvPr/>
          </p:nvCxnSpPr>
          <p:spPr>
            <a:xfrm rot="5400000">
              <a:off x="-2769254" y="3777061"/>
              <a:ext cx="265959" cy="1"/>
            </a:xfrm>
            <a:prstGeom prst="bentConnector3">
              <a:avLst>
                <a:gd name="adj1" fmla="val 50000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موصل: على شكل مرفق 138">
              <a:extLst>
                <a:ext uri="{FF2B5EF4-FFF2-40B4-BE49-F238E27FC236}">
                  <a16:creationId xmlns:a16="http://schemas.microsoft.com/office/drawing/2014/main" id="{81D59821-9B29-A2F8-9F15-0E097CFA70C6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90" idx="1"/>
              <a:endCxn id="133" idx="3"/>
            </p:cNvCxnSpPr>
            <p:nvPr/>
          </p:nvCxnSpPr>
          <p:spPr>
            <a:xfrm rot="10800000">
              <a:off x="-1676366" y="3388321"/>
              <a:ext cx="2851876" cy="373009"/>
            </a:xfrm>
            <a:prstGeom prst="bentConnector3">
              <a:avLst>
                <a:gd name="adj1" fmla="val 92308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موصل: على شكل مرفق 141">
              <a:extLst>
                <a:ext uri="{FF2B5EF4-FFF2-40B4-BE49-F238E27FC236}">
                  <a16:creationId xmlns:a16="http://schemas.microsoft.com/office/drawing/2014/main" id="{87F194D9-7A2C-DB81-3A60-77DE9B92B353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90" idx="1"/>
              <a:endCxn id="131" idx="1"/>
            </p:cNvCxnSpPr>
            <p:nvPr/>
          </p:nvCxnSpPr>
          <p:spPr>
            <a:xfrm rot="10800000" flipV="1">
              <a:off x="-1256281" y="3761326"/>
              <a:ext cx="2431790" cy="419723"/>
            </a:xfrm>
            <a:prstGeom prst="bentConnector3">
              <a:avLst>
                <a:gd name="adj1" fmla="val 108515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مستطيل: زوايا مستديرة 85">
              <a:extLst>
                <a:ext uri="{FF2B5EF4-FFF2-40B4-BE49-F238E27FC236}">
                  <a16:creationId xmlns:a16="http://schemas.microsoft.com/office/drawing/2014/main" id="{CEC31863-AFBA-ABD1-9A56-155F61FA509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256296" y="3132555"/>
              <a:ext cx="1919815" cy="511527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رئيس وحدة الخدمات المساندة بكلية الأعمال (  )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  )</a:t>
              </a:r>
            </a:p>
          </p:txBody>
        </p:sp>
        <p:cxnSp>
          <p:nvCxnSpPr>
            <p:cNvPr id="87" name="موصل: على شكل مرفق 86">
              <a:extLst>
                <a:ext uri="{FF2B5EF4-FFF2-40B4-BE49-F238E27FC236}">
                  <a16:creationId xmlns:a16="http://schemas.microsoft.com/office/drawing/2014/main" id="{97F702F8-010E-BD60-2FAE-54DC9B59A73D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90" idx="1"/>
              <a:endCxn id="86" idx="1"/>
            </p:cNvCxnSpPr>
            <p:nvPr/>
          </p:nvCxnSpPr>
          <p:spPr>
            <a:xfrm rot="10800000">
              <a:off x="-1256295" y="3388321"/>
              <a:ext cx="2431804" cy="373009"/>
            </a:xfrm>
            <a:prstGeom prst="bentConnector3">
              <a:avLst>
                <a:gd name="adj1" fmla="val 108514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موصل: على شكل مرفق 105">
            <a:extLst>
              <a:ext uri="{FF2B5EF4-FFF2-40B4-BE49-F238E27FC236}">
                <a16:creationId xmlns:a16="http://schemas.microsoft.com/office/drawing/2014/main" id="{17009226-364C-9B77-29A4-9BA3CA979C2C}"/>
              </a:ext>
            </a:extLst>
          </p:cNvPr>
          <p:cNvCxnSpPr>
            <a:cxnSpLocks noGrp="1" noRot="1" noMove="1" noResize="1" noEditPoints="1" noAdjustHandles="1" noChangeArrowheads="1" noChangeShapeType="1"/>
            <a:stCxn id="4" idx="2"/>
            <a:endCxn id="90" idx="3"/>
          </p:cNvCxnSpPr>
          <p:nvPr/>
        </p:nvCxnSpPr>
        <p:spPr>
          <a:xfrm rot="16200000" flipH="1">
            <a:off x="6641325" y="60501"/>
            <a:ext cx="1304543" cy="2686461"/>
          </a:xfrm>
          <a:prstGeom prst="bentConnector4">
            <a:avLst>
              <a:gd name="adj1" fmla="val 54857"/>
              <a:gd name="adj2" fmla="val 108509"/>
            </a:avLst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7" name="مجموعة 296">
            <a:extLst>
              <a:ext uri="{FF2B5EF4-FFF2-40B4-BE49-F238E27FC236}">
                <a16:creationId xmlns:a16="http://schemas.microsoft.com/office/drawing/2014/main" id="{7EB26108-825C-9C4F-D0E4-8312A2B1D55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9516011" y="1688464"/>
            <a:ext cx="2324641" cy="2851483"/>
            <a:chOff x="4171950" y="3199419"/>
            <a:chExt cx="3267071" cy="3968720"/>
          </a:xfrm>
        </p:grpSpPr>
        <p:grpSp>
          <p:nvGrpSpPr>
            <p:cNvPr id="298" name="مجموعة 297">
              <a:extLst>
                <a:ext uri="{FF2B5EF4-FFF2-40B4-BE49-F238E27FC236}">
                  <a16:creationId xmlns:a16="http://schemas.microsoft.com/office/drawing/2014/main" id="{4DACBF0B-153C-EEA1-F84E-5C527DDC47F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224490" y="3199419"/>
              <a:ext cx="3117040" cy="736220"/>
              <a:chOff x="4237192" y="954811"/>
              <a:chExt cx="3117040" cy="736220"/>
            </a:xfrm>
          </p:grpSpPr>
          <p:sp>
            <p:nvSpPr>
              <p:cNvPr id="320" name="مستطيل: زوايا مستديرة 319">
                <a:extLst>
                  <a:ext uri="{FF2B5EF4-FFF2-40B4-BE49-F238E27FC236}">
                    <a16:creationId xmlns:a16="http://schemas.microsoft.com/office/drawing/2014/main" id="{EDB64F5E-1D3A-97B2-A1F2-B9202CEDF5F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237192" y="1251534"/>
                <a:ext cx="3107691" cy="439497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r>
                  <a:rPr lang="ar-SA" sz="700" b="1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)</a:t>
                </a:r>
              </a:p>
            </p:txBody>
          </p:sp>
          <p:sp>
            <p:nvSpPr>
              <p:cNvPr id="321" name="مستطيل: زوايا مستديرة 320">
                <a:extLst>
                  <a:ext uri="{FF2B5EF4-FFF2-40B4-BE49-F238E27FC236}">
                    <a16:creationId xmlns:a16="http://schemas.microsoft.com/office/drawing/2014/main" id="{15243DC8-BDF7-F3DA-733C-EF086DADA143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237192" y="954811"/>
                <a:ext cx="3117040" cy="436880"/>
              </a:xfrm>
              <a:prstGeom prst="roundRect">
                <a:avLst/>
              </a:prstGeom>
              <a:solidFill>
                <a:srgbClr val="1F3E6C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700" dirty="0">
                    <a:latin typeface="Readex Pro" pitchFamily="2" charset="-78"/>
                    <a:cs typeface="Readex Pro" pitchFamily="2" charset="-78"/>
                  </a:rPr>
                  <a:t>وكيل كلية الأعمال للتطوير والجودة والتقنية</a:t>
                </a:r>
              </a:p>
              <a:p>
                <a:pPr algn="ctr"/>
                <a:r>
                  <a:rPr lang="ar-SA" sz="700" dirty="0">
                    <a:latin typeface="Readex Pro" pitchFamily="2" charset="-78"/>
                    <a:cs typeface="Readex Pro" pitchFamily="2" charset="-78"/>
                  </a:rPr>
                  <a:t>(     )</a:t>
                </a:r>
              </a:p>
            </p:txBody>
          </p:sp>
        </p:grpSp>
        <p:grpSp>
          <p:nvGrpSpPr>
            <p:cNvPr id="299" name="مجموعة 298">
              <a:extLst>
                <a:ext uri="{FF2B5EF4-FFF2-40B4-BE49-F238E27FC236}">
                  <a16:creationId xmlns:a16="http://schemas.microsoft.com/office/drawing/2014/main" id="{25E7E463-3401-CC89-1640-43722C5B64B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411012" y="4074370"/>
              <a:ext cx="2723795" cy="1511984"/>
              <a:chOff x="4423714" y="1210203"/>
              <a:chExt cx="2723795" cy="1511984"/>
            </a:xfrm>
          </p:grpSpPr>
          <p:sp>
            <p:nvSpPr>
              <p:cNvPr id="318" name="مستطيل: زوايا مستديرة 317">
                <a:extLst>
                  <a:ext uri="{FF2B5EF4-FFF2-40B4-BE49-F238E27FC236}">
                    <a16:creationId xmlns:a16="http://schemas.microsoft.com/office/drawing/2014/main" id="{0AF8C3F2-5BF7-4D1B-7AED-6D2B66A11E0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711131" y="1428022"/>
                <a:ext cx="2169159" cy="471446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r>
                  <a:rPr lang="ar-SA" sz="700" b="1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)</a:t>
                </a:r>
              </a:p>
            </p:txBody>
          </p:sp>
          <p:sp>
            <p:nvSpPr>
              <p:cNvPr id="319" name="مستطيل: زوايا مستديرة 318">
                <a:extLst>
                  <a:ext uri="{FF2B5EF4-FFF2-40B4-BE49-F238E27FC236}">
                    <a16:creationId xmlns:a16="http://schemas.microsoft.com/office/drawing/2014/main" id="{2EB68AFC-7C7B-37C5-7F87-F07D0C13B21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423714" y="1210203"/>
                <a:ext cx="2723794" cy="436880"/>
              </a:xfrm>
              <a:prstGeom prst="roundRect">
                <a:avLst/>
              </a:prstGeom>
              <a:solidFill>
                <a:srgbClr val="E1B252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Readex Pro" pitchFamily="2" charset="-78"/>
                    <a:ea typeface="+mn-ea"/>
                    <a:cs typeface="Readex Pro" pitchFamily="2" charset="-78"/>
                  </a:rPr>
                  <a:t>مدير مكتب وكيل كلية الأعمال للتطوير والجودة والتقنية ( )</a:t>
                </a:r>
              </a:p>
            </p:txBody>
          </p:sp>
          <p:sp>
            <p:nvSpPr>
              <p:cNvPr id="830" name="مستطيل: زوايا مستديرة 829">
                <a:extLst>
                  <a:ext uri="{FF2B5EF4-FFF2-40B4-BE49-F238E27FC236}">
                    <a16:creationId xmlns:a16="http://schemas.microsoft.com/office/drawing/2014/main" id="{2EE2F52E-2F61-E24C-AC37-FC906EA1E03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711133" y="2250740"/>
                <a:ext cx="2169159" cy="471447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r>
                  <a:rPr lang="ar-SA" sz="700" b="1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)</a:t>
                </a:r>
              </a:p>
            </p:txBody>
          </p:sp>
          <p:sp>
            <p:nvSpPr>
              <p:cNvPr id="831" name="مستطيل: زوايا مستديرة 830">
                <a:extLst>
                  <a:ext uri="{FF2B5EF4-FFF2-40B4-BE49-F238E27FC236}">
                    <a16:creationId xmlns:a16="http://schemas.microsoft.com/office/drawing/2014/main" id="{9B602DA6-B369-2F59-DD52-CA9932E58AF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423715" y="2032921"/>
                <a:ext cx="2723794" cy="436881"/>
              </a:xfrm>
              <a:prstGeom prst="roundRect">
                <a:avLst/>
              </a:prstGeom>
              <a:solidFill>
                <a:srgbClr val="E1B252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Readex Pro" pitchFamily="2" charset="-78"/>
                    <a:ea typeface="+mn-ea"/>
                    <a:cs typeface="Readex Pro" pitchFamily="2" charset="-78"/>
                  </a:rPr>
                  <a:t>سكرتير مكتب وكيل كلية الأعمال للتطوير والجودة والتقنية ( )</a:t>
                </a:r>
              </a:p>
            </p:txBody>
          </p:sp>
        </p:grpSp>
        <p:cxnSp>
          <p:nvCxnSpPr>
            <p:cNvPr id="300" name="رابط كسهم مستقيم 299">
              <a:extLst>
                <a:ext uri="{FF2B5EF4-FFF2-40B4-BE49-F238E27FC236}">
                  <a16:creationId xmlns:a16="http://schemas.microsoft.com/office/drawing/2014/main" id="{9F0733FE-BDC9-3546-EF77-5EB876B8D5BF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20" idx="2"/>
              <a:endCxn id="319" idx="0"/>
            </p:cNvCxnSpPr>
            <p:nvPr/>
          </p:nvCxnSpPr>
          <p:spPr>
            <a:xfrm flipH="1">
              <a:off x="5772909" y="3935639"/>
              <a:ext cx="5428" cy="138731"/>
            </a:xfrm>
            <a:prstGeom prst="straightConnector1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1" name="مجموعة 300">
              <a:extLst>
                <a:ext uri="{FF2B5EF4-FFF2-40B4-BE49-F238E27FC236}">
                  <a16:creationId xmlns:a16="http://schemas.microsoft.com/office/drawing/2014/main" id="{02E21E5C-C7FC-F37C-4CD8-FF3519DB7913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171950" y="5833472"/>
              <a:ext cx="3267071" cy="1334667"/>
              <a:chOff x="4027783" y="5833659"/>
              <a:chExt cx="3267071" cy="1334667"/>
            </a:xfrm>
          </p:grpSpPr>
          <p:sp>
            <p:nvSpPr>
              <p:cNvPr id="310" name="مستطيل: زوايا مستديرة 309">
                <a:extLst>
                  <a:ext uri="{FF2B5EF4-FFF2-40B4-BE49-F238E27FC236}">
                    <a16:creationId xmlns:a16="http://schemas.microsoft.com/office/drawing/2014/main" id="{0F02D67A-082C-811B-6C65-322E27D3C7B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027783" y="5842150"/>
                <a:ext cx="1485897" cy="639415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1F3E6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1F3E6C"/>
                    </a:solidFill>
                    <a:latin typeface="Readex Pro" pitchFamily="2" charset="-78"/>
                    <a:cs typeface="Readex Pro" pitchFamily="2" charset="-78"/>
                  </a:rPr>
                  <a:t>رئيس لجنة التدريب بكلية الأعمال (   )</a:t>
                </a:r>
              </a:p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 )</a:t>
                </a:r>
              </a:p>
            </p:txBody>
          </p:sp>
          <p:sp>
            <p:nvSpPr>
              <p:cNvPr id="311" name="مستطيل: زوايا مستديرة 310">
                <a:extLst>
                  <a:ext uri="{FF2B5EF4-FFF2-40B4-BE49-F238E27FC236}">
                    <a16:creationId xmlns:a16="http://schemas.microsoft.com/office/drawing/2014/main" id="{6276B5CF-23A0-4C9C-B251-F695A47E279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027783" y="6528912"/>
                <a:ext cx="1485897" cy="639414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1F3E6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1F3E6C"/>
                    </a:solidFill>
                    <a:latin typeface="Readex Pro" pitchFamily="2" charset="-78"/>
                    <a:cs typeface="Readex Pro" pitchFamily="2" charset="-78"/>
                  </a:rPr>
                  <a:t>رئيس لجنة المكتبة ومصادر التعلم بكلية الأعمال (   )</a:t>
                </a:r>
              </a:p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)</a:t>
                </a:r>
              </a:p>
            </p:txBody>
          </p:sp>
          <p:sp>
            <p:nvSpPr>
              <p:cNvPr id="313" name="مستطيل: زوايا مستديرة 312">
                <a:extLst>
                  <a:ext uri="{FF2B5EF4-FFF2-40B4-BE49-F238E27FC236}">
                    <a16:creationId xmlns:a16="http://schemas.microsoft.com/office/drawing/2014/main" id="{88ADC7F0-96B7-76B0-AA5C-76A0A42894D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808957" y="5833659"/>
                <a:ext cx="1485897" cy="639415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1F3E6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1F3E6C"/>
                    </a:solidFill>
                    <a:latin typeface="Readex Pro" pitchFamily="2" charset="-78"/>
                    <a:cs typeface="Readex Pro" pitchFamily="2" charset="-78"/>
                  </a:rPr>
                  <a:t>رئيس لجنة البحث العلمي بكلية الأعمال (   )</a:t>
                </a:r>
              </a:p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 )</a:t>
                </a:r>
              </a:p>
            </p:txBody>
          </p:sp>
          <p:sp>
            <p:nvSpPr>
              <p:cNvPr id="314" name="مستطيل: زوايا مستديرة 313">
                <a:extLst>
                  <a:ext uri="{FF2B5EF4-FFF2-40B4-BE49-F238E27FC236}">
                    <a16:creationId xmlns:a16="http://schemas.microsoft.com/office/drawing/2014/main" id="{1E5982DE-88F2-1112-9C5A-81F27E32EEC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808957" y="6520419"/>
                <a:ext cx="1485897" cy="639415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1F3E6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1F3E6C"/>
                    </a:solidFill>
                    <a:latin typeface="Readex Pro" pitchFamily="2" charset="-78"/>
                    <a:cs typeface="Readex Pro" pitchFamily="2" charset="-78"/>
                  </a:rPr>
                  <a:t>رئيس لجنة ضمان الجودة والاعتماد الأكاديمي بكلية الأعمال (   )</a:t>
                </a:r>
              </a:p>
              <a:p>
                <a:pPr algn="ctr"/>
                <a:r>
                  <a:rPr lang="ar-SA" sz="600" b="1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 )</a:t>
                </a:r>
              </a:p>
            </p:txBody>
          </p:sp>
        </p:grpSp>
        <p:cxnSp>
          <p:nvCxnSpPr>
            <p:cNvPr id="303" name="موصل: على شكل مرفق 302">
              <a:extLst>
                <a:ext uri="{FF2B5EF4-FFF2-40B4-BE49-F238E27FC236}">
                  <a16:creationId xmlns:a16="http://schemas.microsoft.com/office/drawing/2014/main" id="{2FD325EB-388D-0D9B-BCB2-2318F17EFD59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21" idx="1"/>
              <a:endCxn id="311" idx="1"/>
            </p:cNvCxnSpPr>
            <p:nvPr/>
          </p:nvCxnSpPr>
          <p:spPr>
            <a:xfrm rot="10800000" flipV="1">
              <a:off x="4171950" y="3417859"/>
              <a:ext cx="52540" cy="3430573"/>
            </a:xfrm>
            <a:prstGeom prst="bentConnector3">
              <a:avLst>
                <a:gd name="adj1" fmla="val 711492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موصل: على شكل مرفق 303">
              <a:extLst>
                <a:ext uri="{FF2B5EF4-FFF2-40B4-BE49-F238E27FC236}">
                  <a16:creationId xmlns:a16="http://schemas.microsoft.com/office/drawing/2014/main" id="{E2690AA7-1202-A0F7-4F4D-28CF61F9EE39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21" idx="1"/>
              <a:endCxn id="310" idx="1"/>
            </p:cNvCxnSpPr>
            <p:nvPr/>
          </p:nvCxnSpPr>
          <p:spPr>
            <a:xfrm rot="10800000" flipV="1">
              <a:off x="4171950" y="3417859"/>
              <a:ext cx="52540" cy="2743812"/>
            </a:xfrm>
            <a:prstGeom prst="bentConnector3">
              <a:avLst>
                <a:gd name="adj1" fmla="val 711492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موصل: على شكل مرفق 305">
              <a:extLst>
                <a:ext uri="{FF2B5EF4-FFF2-40B4-BE49-F238E27FC236}">
                  <a16:creationId xmlns:a16="http://schemas.microsoft.com/office/drawing/2014/main" id="{B510B9D7-F6DD-5D5C-1FC4-96E9CFE5779F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21" idx="3"/>
              <a:endCxn id="313" idx="3"/>
            </p:cNvCxnSpPr>
            <p:nvPr/>
          </p:nvCxnSpPr>
          <p:spPr>
            <a:xfrm>
              <a:off x="7341529" y="3417859"/>
              <a:ext cx="97492" cy="2735321"/>
            </a:xfrm>
            <a:prstGeom prst="bentConnector3">
              <a:avLst>
                <a:gd name="adj1" fmla="val 429542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موصل: على شكل مرفق 306">
              <a:extLst>
                <a:ext uri="{FF2B5EF4-FFF2-40B4-BE49-F238E27FC236}">
                  <a16:creationId xmlns:a16="http://schemas.microsoft.com/office/drawing/2014/main" id="{166A392B-A052-57CD-33CC-B5C4C4D01F2E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21" idx="3"/>
              <a:endCxn id="314" idx="3"/>
            </p:cNvCxnSpPr>
            <p:nvPr/>
          </p:nvCxnSpPr>
          <p:spPr>
            <a:xfrm>
              <a:off x="7341529" y="3417859"/>
              <a:ext cx="97492" cy="3422081"/>
            </a:xfrm>
            <a:prstGeom prst="bentConnector3">
              <a:avLst>
                <a:gd name="adj1" fmla="val 429542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6" name="موصل: على شكل مرفق 375">
            <a:extLst>
              <a:ext uri="{FF2B5EF4-FFF2-40B4-BE49-F238E27FC236}">
                <a16:creationId xmlns:a16="http://schemas.microsoft.com/office/drawing/2014/main" id="{00ED8324-5A12-CF25-0F23-81CDC0C8EFC7}"/>
              </a:ext>
            </a:extLst>
          </p:cNvPr>
          <p:cNvCxnSpPr>
            <a:cxnSpLocks noGrp="1" noRot="1" noMove="1" noResize="1" noEditPoints="1" noAdjustHandles="1" noChangeArrowheads="1" noChangeShapeType="1"/>
            <a:stCxn id="4" idx="2"/>
            <a:endCxn id="348" idx="0"/>
          </p:cNvCxnSpPr>
          <p:nvPr/>
        </p:nvCxnSpPr>
        <p:spPr>
          <a:xfrm rot="5400000">
            <a:off x="3298932" y="-962971"/>
            <a:ext cx="937003" cy="4365867"/>
          </a:xfrm>
          <a:prstGeom prst="bentConnector3">
            <a:avLst>
              <a:gd name="adj1" fmla="val 76429"/>
            </a:avLst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موصل: على شكل مرفق 42">
            <a:extLst>
              <a:ext uri="{FF2B5EF4-FFF2-40B4-BE49-F238E27FC236}">
                <a16:creationId xmlns:a16="http://schemas.microsoft.com/office/drawing/2014/main" id="{A6163B4E-4B71-C968-B458-7B6DE6EA104F}"/>
              </a:ext>
            </a:extLst>
          </p:cNvPr>
          <p:cNvCxnSpPr>
            <a:cxnSpLocks noGrp="1" noRot="1" noMove="1" noResize="1" noEditPoints="1" noAdjustHandles="1" noChangeArrowheads="1" noChangeShapeType="1"/>
            <a:stCxn id="4" idx="2"/>
            <a:endCxn id="19" idx="1"/>
          </p:cNvCxnSpPr>
          <p:nvPr/>
        </p:nvCxnSpPr>
        <p:spPr>
          <a:xfrm rot="16200000" flipH="1">
            <a:off x="5896597" y="805230"/>
            <a:ext cx="236567" cy="129028"/>
          </a:xfrm>
          <a:prstGeom prst="bentConnector2">
            <a:avLst/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مجموعة 47">
            <a:extLst>
              <a:ext uri="{FF2B5EF4-FFF2-40B4-BE49-F238E27FC236}">
                <a16:creationId xmlns:a16="http://schemas.microsoft.com/office/drawing/2014/main" id="{B2DC985C-C107-CB11-E73B-19E2CA34952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772892" y="831081"/>
            <a:ext cx="1463917" cy="494366"/>
            <a:chOff x="5995674" y="-495470"/>
            <a:chExt cx="2057402" cy="688062"/>
          </a:xfrm>
        </p:grpSpPr>
        <p:sp>
          <p:nvSpPr>
            <p:cNvPr id="49" name="مستطيل: زوايا مستديرة 48">
              <a:extLst>
                <a:ext uri="{FF2B5EF4-FFF2-40B4-BE49-F238E27FC236}">
                  <a16:creationId xmlns:a16="http://schemas.microsoft.com/office/drawing/2014/main" id="{E2DDAB31-15BB-BEF2-6702-DD2CFB47B86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95674" y="-204283"/>
              <a:ext cx="2057402" cy="396875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E1B2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b"/>
            <a:lstStyle/>
            <a:p>
              <a:pPr algn="ctr"/>
              <a:r>
                <a:rPr lang="ar-SA" sz="7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Readex Pro" pitchFamily="2" charset="-78"/>
                  <a:cs typeface="Readex Pro" pitchFamily="2" charset="-78"/>
                </a:rPr>
                <a:t>(    )</a:t>
              </a:r>
            </a:p>
          </p:txBody>
        </p:sp>
        <p:sp>
          <p:nvSpPr>
            <p:cNvPr id="50" name="مستطيل: زوايا مستديرة 49">
              <a:extLst>
                <a:ext uri="{FF2B5EF4-FFF2-40B4-BE49-F238E27FC236}">
                  <a16:creationId xmlns:a16="http://schemas.microsoft.com/office/drawing/2014/main" id="{6EC9978B-7DAD-CAE7-DF24-46D2D73D820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95675" y="-495470"/>
              <a:ext cx="2057401" cy="436880"/>
            </a:xfrm>
            <a:prstGeom prst="roundRect">
              <a:avLst/>
            </a:prstGeom>
            <a:solidFill>
              <a:srgbClr val="E1B252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700" dirty="0">
                  <a:latin typeface="Readex Pro" pitchFamily="2" charset="-78"/>
                  <a:cs typeface="Readex Pro" pitchFamily="2" charset="-78"/>
                </a:rPr>
                <a:t>سكرتير مكتب عميد كلية الأعمال</a:t>
              </a:r>
            </a:p>
            <a:p>
              <a:pPr algn="ctr"/>
              <a:r>
                <a:rPr lang="ar-SA" sz="700" dirty="0">
                  <a:latin typeface="Readex Pro" pitchFamily="2" charset="-78"/>
                  <a:cs typeface="Readex Pro" pitchFamily="2" charset="-78"/>
                </a:rPr>
                <a:t>(  )</a:t>
              </a:r>
            </a:p>
          </p:txBody>
        </p:sp>
      </p:grpSp>
      <p:grpSp>
        <p:nvGrpSpPr>
          <p:cNvPr id="328" name="مجموعة 327">
            <a:extLst>
              <a:ext uri="{FF2B5EF4-FFF2-40B4-BE49-F238E27FC236}">
                <a16:creationId xmlns:a16="http://schemas.microsoft.com/office/drawing/2014/main" id="{E51B649C-F474-8759-66B3-9BAB3A9B692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438169" y="1688464"/>
            <a:ext cx="2324642" cy="4790186"/>
            <a:chOff x="4171949" y="3199419"/>
            <a:chExt cx="3267072" cy="6667026"/>
          </a:xfrm>
        </p:grpSpPr>
        <p:grpSp>
          <p:nvGrpSpPr>
            <p:cNvPr id="329" name="مجموعة 328">
              <a:extLst>
                <a:ext uri="{FF2B5EF4-FFF2-40B4-BE49-F238E27FC236}">
                  <a16:creationId xmlns:a16="http://schemas.microsoft.com/office/drawing/2014/main" id="{45A2FFB3-1CC5-3C97-0FA6-8044CA736567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224490" y="3199419"/>
              <a:ext cx="3117040" cy="736220"/>
              <a:chOff x="4237192" y="954811"/>
              <a:chExt cx="3117040" cy="736220"/>
            </a:xfrm>
          </p:grpSpPr>
          <p:sp>
            <p:nvSpPr>
              <p:cNvPr id="347" name="مستطيل: زوايا مستديرة 346">
                <a:extLst>
                  <a:ext uri="{FF2B5EF4-FFF2-40B4-BE49-F238E27FC236}">
                    <a16:creationId xmlns:a16="http://schemas.microsoft.com/office/drawing/2014/main" id="{4440E1EB-E0C5-A21B-FB33-DB4D8975015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237192" y="1251534"/>
                <a:ext cx="3107691" cy="439497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r>
                  <a:rPr lang="ar-SA" sz="700" b="1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  )</a:t>
                </a:r>
              </a:p>
            </p:txBody>
          </p:sp>
          <p:sp>
            <p:nvSpPr>
              <p:cNvPr id="348" name="مستطيل: زوايا مستديرة 347">
                <a:extLst>
                  <a:ext uri="{FF2B5EF4-FFF2-40B4-BE49-F238E27FC236}">
                    <a16:creationId xmlns:a16="http://schemas.microsoft.com/office/drawing/2014/main" id="{0F92611F-C7B3-D780-7BD3-04A9D3EA174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237192" y="954811"/>
                <a:ext cx="3117040" cy="436880"/>
              </a:xfrm>
              <a:prstGeom prst="roundRect">
                <a:avLst/>
              </a:prstGeom>
              <a:solidFill>
                <a:srgbClr val="1F3E6C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700" dirty="0">
                    <a:latin typeface="Readex Pro" pitchFamily="2" charset="-78"/>
                    <a:cs typeface="Readex Pro" pitchFamily="2" charset="-78"/>
                  </a:rPr>
                  <a:t>وكيل كلية الأعمال للشؤون الأكاديمية</a:t>
                </a:r>
              </a:p>
              <a:p>
                <a:pPr algn="ctr"/>
                <a:r>
                  <a:rPr lang="ar-SA" sz="700" dirty="0">
                    <a:latin typeface="Readex Pro" pitchFamily="2" charset="-78"/>
                    <a:cs typeface="Readex Pro" pitchFamily="2" charset="-78"/>
                  </a:rPr>
                  <a:t>(    )</a:t>
                </a:r>
              </a:p>
            </p:txBody>
          </p:sp>
        </p:grpSp>
        <p:grpSp>
          <p:nvGrpSpPr>
            <p:cNvPr id="330" name="مجموعة 329">
              <a:extLst>
                <a:ext uri="{FF2B5EF4-FFF2-40B4-BE49-F238E27FC236}">
                  <a16:creationId xmlns:a16="http://schemas.microsoft.com/office/drawing/2014/main" id="{6CCAA3F7-70FB-CCF6-1D32-F0B6A4367842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416438" y="4175124"/>
              <a:ext cx="2723794" cy="1572183"/>
              <a:chOff x="4429140" y="1310957"/>
              <a:chExt cx="2723794" cy="1572183"/>
            </a:xfrm>
          </p:grpSpPr>
          <p:sp>
            <p:nvSpPr>
              <p:cNvPr id="345" name="مستطيل: زوايا مستديرة 344">
                <a:extLst>
                  <a:ext uri="{FF2B5EF4-FFF2-40B4-BE49-F238E27FC236}">
                    <a16:creationId xmlns:a16="http://schemas.microsoft.com/office/drawing/2014/main" id="{0B226601-F647-8502-C8CC-5CA4E014CD1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706458" y="1528777"/>
                <a:ext cx="2169159" cy="471446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r>
                  <a:rPr lang="ar-SA" sz="700" b="1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   )</a:t>
                </a:r>
              </a:p>
            </p:txBody>
          </p:sp>
          <p:sp>
            <p:nvSpPr>
              <p:cNvPr id="346" name="مستطيل: زوايا مستديرة 345">
                <a:extLst>
                  <a:ext uri="{FF2B5EF4-FFF2-40B4-BE49-F238E27FC236}">
                    <a16:creationId xmlns:a16="http://schemas.microsoft.com/office/drawing/2014/main" id="{6B56F40A-BEE5-98A7-0C8A-B391174C66C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429140" y="1310957"/>
                <a:ext cx="2723794" cy="436880"/>
              </a:xfrm>
              <a:prstGeom prst="roundRect">
                <a:avLst/>
              </a:prstGeom>
              <a:solidFill>
                <a:srgbClr val="E1B252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Readex Pro" pitchFamily="2" charset="-78"/>
                    <a:ea typeface="+mn-ea"/>
                    <a:cs typeface="Readex Pro" pitchFamily="2" charset="-78"/>
                  </a:rPr>
                  <a:t>مدير مكتب وكيل كلية الأعمال للشؤون الأكاديمية (  )</a:t>
                </a:r>
              </a:p>
            </p:txBody>
          </p:sp>
          <p:sp>
            <p:nvSpPr>
              <p:cNvPr id="839" name="مستطيل: زوايا مستديرة 838">
                <a:extLst>
                  <a:ext uri="{FF2B5EF4-FFF2-40B4-BE49-F238E27FC236}">
                    <a16:creationId xmlns:a16="http://schemas.microsoft.com/office/drawing/2014/main" id="{FEB2EFF3-D4AD-13F3-FBB0-BBA2FF11CD8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706458" y="2411694"/>
                <a:ext cx="2169159" cy="471446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r>
                  <a:rPr lang="ar-SA" sz="700" b="1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   )</a:t>
                </a:r>
              </a:p>
            </p:txBody>
          </p:sp>
          <p:sp>
            <p:nvSpPr>
              <p:cNvPr id="840" name="مستطيل: زوايا مستديرة 839">
                <a:extLst>
                  <a:ext uri="{FF2B5EF4-FFF2-40B4-BE49-F238E27FC236}">
                    <a16:creationId xmlns:a16="http://schemas.microsoft.com/office/drawing/2014/main" id="{2A6B0767-0863-EC73-001E-6FBE5BA85E9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429140" y="2193875"/>
                <a:ext cx="2723794" cy="436880"/>
              </a:xfrm>
              <a:prstGeom prst="roundRect">
                <a:avLst/>
              </a:prstGeom>
              <a:solidFill>
                <a:srgbClr val="E1B252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Readex Pro" pitchFamily="2" charset="-78"/>
                    <a:ea typeface="+mn-ea"/>
                    <a:cs typeface="Readex Pro" pitchFamily="2" charset="-78"/>
                  </a:rPr>
                  <a:t>سكرتير مكتب وكيل كلية الأعمال للشؤون الأكاديمية (  )</a:t>
                </a:r>
              </a:p>
            </p:txBody>
          </p:sp>
        </p:grpSp>
        <p:cxnSp>
          <p:nvCxnSpPr>
            <p:cNvPr id="331" name="رابط كسهم مستقيم 330">
              <a:extLst>
                <a:ext uri="{FF2B5EF4-FFF2-40B4-BE49-F238E27FC236}">
                  <a16:creationId xmlns:a16="http://schemas.microsoft.com/office/drawing/2014/main" id="{98985FF1-F6E5-F859-CCDD-4B03C193BA14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45" idx="2"/>
              <a:endCxn id="840" idx="0"/>
            </p:cNvCxnSpPr>
            <p:nvPr/>
          </p:nvCxnSpPr>
          <p:spPr>
            <a:xfrm flipH="1">
              <a:off x="5778335" y="4864389"/>
              <a:ext cx="1" cy="193652"/>
            </a:xfrm>
            <a:prstGeom prst="straightConnector1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2" name="مجموعة 331">
              <a:extLst>
                <a:ext uri="{FF2B5EF4-FFF2-40B4-BE49-F238E27FC236}">
                  <a16:creationId xmlns:a16="http://schemas.microsoft.com/office/drawing/2014/main" id="{3D89A9F8-F024-1763-4BFF-3DB41B0617C9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171949" y="5855236"/>
              <a:ext cx="3267072" cy="4011209"/>
              <a:chOff x="4027782" y="5855423"/>
              <a:chExt cx="3267072" cy="4011209"/>
            </a:xfrm>
          </p:grpSpPr>
          <p:sp>
            <p:nvSpPr>
              <p:cNvPr id="339" name="مستطيل: زوايا مستديرة 338">
                <a:extLst>
                  <a:ext uri="{FF2B5EF4-FFF2-40B4-BE49-F238E27FC236}">
                    <a16:creationId xmlns:a16="http://schemas.microsoft.com/office/drawing/2014/main" id="{040D36ED-CB68-623D-078E-7C9D302B385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027783" y="5855423"/>
                <a:ext cx="1485896" cy="629454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1F3E6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1F3E6C"/>
                    </a:solidFill>
                    <a:latin typeface="Readex Pro" pitchFamily="2" charset="-78"/>
                    <a:cs typeface="Readex Pro" pitchFamily="2" charset="-78"/>
                  </a:rPr>
                  <a:t>رئيس لجنة  الإرشاد الأكاديمي بكلية الأعمال ( )</a:t>
                </a:r>
              </a:p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    )</a:t>
                </a:r>
              </a:p>
            </p:txBody>
          </p:sp>
          <p:sp>
            <p:nvSpPr>
              <p:cNvPr id="340" name="مستطيل: زوايا مستديرة 339">
                <a:extLst>
                  <a:ext uri="{FF2B5EF4-FFF2-40B4-BE49-F238E27FC236}">
                    <a16:creationId xmlns:a16="http://schemas.microsoft.com/office/drawing/2014/main" id="{CC823BB7-3D29-6D6E-6415-F816E846C02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027782" y="6559631"/>
                <a:ext cx="1485896" cy="631209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1F3E6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1F3E6C"/>
                    </a:solidFill>
                    <a:latin typeface="Readex Pro" pitchFamily="2" charset="-78"/>
                    <a:cs typeface="Readex Pro" pitchFamily="2" charset="-78"/>
                  </a:rPr>
                  <a:t>رئيس لجنة النشاط الطلابي بكلية الأعمال</a:t>
                </a:r>
              </a:p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 )</a:t>
                </a:r>
              </a:p>
            </p:txBody>
          </p:sp>
          <p:sp>
            <p:nvSpPr>
              <p:cNvPr id="342" name="مستطيل: زوايا مستديرة 341">
                <a:extLst>
                  <a:ext uri="{FF2B5EF4-FFF2-40B4-BE49-F238E27FC236}">
                    <a16:creationId xmlns:a16="http://schemas.microsoft.com/office/drawing/2014/main" id="{133D5FAA-9A7B-4D5B-17E0-4EBDD03DFD5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808958" y="5855423"/>
                <a:ext cx="1485896" cy="639825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1F3E6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1F3E6C"/>
                    </a:solidFill>
                    <a:latin typeface="Readex Pro" pitchFamily="2" charset="-78"/>
                    <a:cs typeface="Readex Pro" pitchFamily="2" charset="-78"/>
                  </a:rPr>
                  <a:t>لجنة أعضاء هيئة التدريس بكلية الأعمال ( )</a:t>
                </a:r>
              </a:p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 )</a:t>
                </a:r>
              </a:p>
            </p:txBody>
          </p:sp>
          <p:sp>
            <p:nvSpPr>
              <p:cNvPr id="343" name="مستطيل: زوايا مستديرة 342">
                <a:extLst>
                  <a:ext uri="{FF2B5EF4-FFF2-40B4-BE49-F238E27FC236}">
                    <a16:creationId xmlns:a16="http://schemas.microsoft.com/office/drawing/2014/main" id="{74424809-BD6B-AD0B-0F94-2DD8AE5F8CEB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808958" y="6559632"/>
                <a:ext cx="1485896" cy="622372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1F3E6C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1F3E6C"/>
                    </a:solidFill>
                    <a:latin typeface="Readex Pro" pitchFamily="2" charset="-78"/>
                    <a:cs typeface="Readex Pro" pitchFamily="2" charset="-78"/>
                  </a:rPr>
                  <a:t>رئيس لجنة الاختبارات بكلية الأعمال (  )</a:t>
                </a:r>
              </a:p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(   )</a:t>
                </a:r>
              </a:p>
            </p:txBody>
          </p:sp>
          <p:sp>
            <p:nvSpPr>
              <p:cNvPr id="344" name="مستطيل: زوايا مستديرة 343">
                <a:extLst>
                  <a:ext uri="{FF2B5EF4-FFF2-40B4-BE49-F238E27FC236}">
                    <a16:creationId xmlns:a16="http://schemas.microsoft.com/office/drawing/2014/main" id="{624F2747-DBDD-23F9-655B-D71E6849EAF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5808958" y="7418357"/>
                <a:ext cx="1485896" cy="422432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سكرتير رئيس لجنة الاختبارات بكلية الأعمال ()</a:t>
                </a:r>
              </a:p>
            </p:txBody>
          </p:sp>
          <p:sp>
            <p:nvSpPr>
              <p:cNvPr id="875" name="مستطيل: زوايا مستديرة 874">
                <a:extLst>
                  <a:ext uri="{FF2B5EF4-FFF2-40B4-BE49-F238E27FC236}">
                    <a16:creationId xmlns:a16="http://schemas.microsoft.com/office/drawing/2014/main" id="{9C2B4E0F-5480-6C86-9675-EBCBC406AEC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08074" y="7956773"/>
                <a:ext cx="3168930" cy="357034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ممثل قسم إدارة الأعمال بلجنة النشاط بكلية الأعمال</a:t>
                </a:r>
              </a:p>
            </p:txBody>
          </p:sp>
          <p:sp>
            <p:nvSpPr>
              <p:cNvPr id="876" name="مستطيل: زوايا مستديرة 875">
                <a:extLst>
                  <a:ext uri="{FF2B5EF4-FFF2-40B4-BE49-F238E27FC236}">
                    <a16:creationId xmlns:a16="http://schemas.microsoft.com/office/drawing/2014/main" id="{D6ED98CA-B5F8-9A63-EEDE-0ACB5B533CD5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08076" y="8474381"/>
                <a:ext cx="3168922" cy="357034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ممثل قسم المحاسبة بلجنة النشاط بكلية الأعمال</a:t>
                </a:r>
              </a:p>
            </p:txBody>
          </p:sp>
          <p:sp>
            <p:nvSpPr>
              <p:cNvPr id="877" name="مستطيل: زوايا مستديرة 876">
                <a:extLst>
                  <a:ext uri="{FF2B5EF4-FFF2-40B4-BE49-F238E27FC236}">
                    <a16:creationId xmlns:a16="http://schemas.microsoft.com/office/drawing/2014/main" id="{89376532-40C6-B518-BEDF-86376422A6B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08076" y="8991990"/>
                <a:ext cx="3186778" cy="357034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ممثل قسم المالية بلجنة النشاط بكلية الأعمال</a:t>
                </a:r>
              </a:p>
            </p:txBody>
          </p:sp>
          <p:sp>
            <p:nvSpPr>
              <p:cNvPr id="878" name="مستطيل: زوايا مستديرة 877">
                <a:extLst>
                  <a:ext uri="{FF2B5EF4-FFF2-40B4-BE49-F238E27FC236}">
                    <a16:creationId xmlns:a16="http://schemas.microsoft.com/office/drawing/2014/main" id="{92604A14-0393-142A-04AD-3AA40BF412F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08076" y="9509598"/>
                <a:ext cx="3168921" cy="357034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600" dirty="0">
                    <a:solidFill>
                      <a:srgbClr val="DBA12D"/>
                    </a:solidFill>
                    <a:latin typeface="Readex Pro" pitchFamily="2" charset="-78"/>
                    <a:cs typeface="Readex Pro" pitchFamily="2" charset="-78"/>
                  </a:rPr>
                  <a:t>ممثل قسم الاقتصاد بلجنة النشاط بكلية الأعمال</a:t>
                </a:r>
              </a:p>
            </p:txBody>
          </p:sp>
        </p:grpSp>
        <p:cxnSp>
          <p:nvCxnSpPr>
            <p:cNvPr id="333" name="موصل: على شكل مرفق 332">
              <a:extLst>
                <a:ext uri="{FF2B5EF4-FFF2-40B4-BE49-F238E27FC236}">
                  <a16:creationId xmlns:a16="http://schemas.microsoft.com/office/drawing/2014/main" id="{90D88406-DD1C-FE6A-2185-1FF9085709BF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40" idx="2"/>
              <a:endCxn id="876" idx="1"/>
            </p:cNvCxnSpPr>
            <p:nvPr/>
          </p:nvCxnSpPr>
          <p:spPr>
            <a:xfrm rot="5400000">
              <a:off x="3852542" y="7590356"/>
              <a:ext cx="1462058" cy="662654"/>
            </a:xfrm>
            <a:prstGeom prst="bentConnector4">
              <a:avLst>
                <a:gd name="adj1" fmla="val 26486"/>
                <a:gd name="adj2" fmla="val 148483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موصل: على شكل مرفق 333">
              <a:extLst>
                <a:ext uri="{FF2B5EF4-FFF2-40B4-BE49-F238E27FC236}">
                  <a16:creationId xmlns:a16="http://schemas.microsoft.com/office/drawing/2014/main" id="{FA85AA11-5582-E05F-B2DB-F3EC4FD1478C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48" idx="1"/>
              <a:endCxn id="340" idx="1"/>
            </p:cNvCxnSpPr>
            <p:nvPr/>
          </p:nvCxnSpPr>
          <p:spPr>
            <a:xfrm rot="10800000" flipV="1">
              <a:off x="4171950" y="3417858"/>
              <a:ext cx="52541" cy="3457189"/>
            </a:xfrm>
            <a:prstGeom prst="bentConnector3">
              <a:avLst>
                <a:gd name="adj1" fmla="val 711475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موصل: على شكل مرفق 334">
              <a:extLst>
                <a:ext uri="{FF2B5EF4-FFF2-40B4-BE49-F238E27FC236}">
                  <a16:creationId xmlns:a16="http://schemas.microsoft.com/office/drawing/2014/main" id="{2533A5AC-F35E-485C-0EC4-C58B35C4EB9B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48" idx="1"/>
              <a:endCxn id="339" idx="1"/>
            </p:cNvCxnSpPr>
            <p:nvPr/>
          </p:nvCxnSpPr>
          <p:spPr>
            <a:xfrm rot="10800000" flipV="1">
              <a:off x="4171950" y="3417859"/>
              <a:ext cx="52540" cy="2752104"/>
            </a:xfrm>
            <a:prstGeom prst="bentConnector3">
              <a:avLst>
                <a:gd name="adj1" fmla="val 711492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موصل: على شكل مرفق 335">
              <a:extLst>
                <a:ext uri="{FF2B5EF4-FFF2-40B4-BE49-F238E27FC236}">
                  <a16:creationId xmlns:a16="http://schemas.microsoft.com/office/drawing/2014/main" id="{11457FE1-4C85-D945-073C-C67B8CAC6F37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48" idx="3"/>
              <a:endCxn id="342" idx="3"/>
            </p:cNvCxnSpPr>
            <p:nvPr/>
          </p:nvCxnSpPr>
          <p:spPr>
            <a:xfrm>
              <a:off x="7341531" y="3417859"/>
              <a:ext cx="97490" cy="2757289"/>
            </a:xfrm>
            <a:prstGeom prst="bentConnector3">
              <a:avLst>
                <a:gd name="adj1" fmla="val 429547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موصل: على شكل مرفق 336">
              <a:extLst>
                <a:ext uri="{FF2B5EF4-FFF2-40B4-BE49-F238E27FC236}">
                  <a16:creationId xmlns:a16="http://schemas.microsoft.com/office/drawing/2014/main" id="{31A42739-C0F8-813D-EC11-4C9EF4EFD1CE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48" idx="3"/>
              <a:endCxn id="343" idx="3"/>
            </p:cNvCxnSpPr>
            <p:nvPr/>
          </p:nvCxnSpPr>
          <p:spPr>
            <a:xfrm>
              <a:off x="7341531" y="3417859"/>
              <a:ext cx="97490" cy="3452772"/>
            </a:xfrm>
            <a:prstGeom prst="bentConnector3">
              <a:avLst>
                <a:gd name="adj1" fmla="val 429547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موصل: على شكل مرفق 337">
              <a:extLst>
                <a:ext uri="{FF2B5EF4-FFF2-40B4-BE49-F238E27FC236}">
                  <a16:creationId xmlns:a16="http://schemas.microsoft.com/office/drawing/2014/main" id="{07291B33-9C26-57FA-419D-8A1F1BE438AD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43" idx="2"/>
              <a:endCxn id="344" idx="0"/>
            </p:cNvCxnSpPr>
            <p:nvPr/>
          </p:nvCxnSpPr>
          <p:spPr>
            <a:xfrm rot="5400000">
              <a:off x="6577897" y="7299908"/>
              <a:ext cx="236352" cy="17849"/>
            </a:xfrm>
            <a:prstGeom prst="bentConnector3">
              <a:avLst>
                <a:gd name="adj1" fmla="val 50000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9" name="موصل: على شكل مرفق 778">
              <a:extLst>
                <a:ext uri="{FF2B5EF4-FFF2-40B4-BE49-F238E27FC236}">
                  <a16:creationId xmlns:a16="http://schemas.microsoft.com/office/drawing/2014/main" id="{B689ECD1-8C3C-4CCC-95CF-D8FD21C84339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40" idx="2"/>
              <a:endCxn id="877" idx="1"/>
            </p:cNvCxnSpPr>
            <p:nvPr/>
          </p:nvCxnSpPr>
          <p:spPr>
            <a:xfrm rot="5400000">
              <a:off x="3593738" y="7849160"/>
              <a:ext cx="1979667" cy="662654"/>
            </a:xfrm>
            <a:prstGeom prst="bentConnector4">
              <a:avLst>
                <a:gd name="adj1" fmla="val 19348"/>
                <a:gd name="adj2" fmla="val 148483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2" name="موصل: على شكل مرفق 781">
              <a:extLst>
                <a:ext uri="{FF2B5EF4-FFF2-40B4-BE49-F238E27FC236}">
                  <a16:creationId xmlns:a16="http://schemas.microsoft.com/office/drawing/2014/main" id="{E2F60201-DD06-FD22-86B8-2E5BF65348D0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40" idx="2"/>
              <a:endCxn id="875" idx="1"/>
            </p:cNvCxnSpPr>
            <p:nvPr/>
          </p:nvCxnSpPr>
          <p:spPr>
            <a:xfrm rot="5400000">
              <a:off x="4111345" y="7331550"/>
              <a:ext cx="944450" cy="662656"/>
            </a:xfrm>
            <a:prstGeom prst="bentConnector4">
              <a:avLst>
                <a:gd name="adj1" fmla="val 40549"/>
                <a:gd name="adj2" fmla="val 148483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6" name="موصل: على شكل مرفق 885">
              <a:extLst>
                <a:ext uri="{FF2B5EF4-FFF2-40B4-BE49-F238E27FC236}">
                  <a16:creationId xmlns:a16="http://schemas.microsoft.com/office/drawing/2014/main" id="{9AE0FD0F-8FAD-E70C-3479-5B220A333B83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340" idx="2"/>
              <a:endCxn id="878" idx="1"/>
            </p:cNvCxnSpPr>
            <p:nvPr/>
          </p:nvCxnSpPr>
          <p:spPr>
            <a:xfrm rot="5400000">
              <a:off x="3334934" y="8107964"/>
              <a:ext cx="2497275" cy="662654"/>
            </a:xfrm>
            <a:prstGeom prst="bentConnector4">
              <a:avLst>
                <a:gd name="adj1" fmla="val 15509"/>
                <a:gd name="adj2" fmla="val 148483"/>
              </a:avLst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9" name="مجموعة 408">
            <a:extLst>
              <a:ext uri="{FF2B5EF4-FFF2-40B4-BE49-F238E27FC236}">
                <a16:creationId xmlns:a16="http://schemas.microsoft.com/office/drawing/2014/main" id="{4D507F78-8942-9325-67B1-7D294F1C47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04827" y="2707692"/>
            <a:ext cx="2232000" cy="1822864"/>
            <a:chOff x="-208459" y="3166754"/>
            <a:chExt cx="3136870" cy="2537083"/>
          </a:xfrm>
        </p:grpSpPr>
        <p:cxnSp>
          <p:nvCxnSpPr>
            <p:cNvPr id="415" name="موصل: على شكل مرفق 414">
              <a:extLst>
                <a:ext uri="{FF2B5EF4-FFF2-40B4-BE49-F238E27FC236}">
                  <a16:creationId xmlns:a16="http://schemas.microsoft.com/office/drawing/2014/main" id="{1E5E074E-DE7F-99C3-5C02-5C2BF61FE30A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420" idx="2"/>
              <a:endCxn id="414" idx="3"/>
            </p:cNvCxnSpPr>
            <p:nvPr/>
          </p:nvCxnSpPr>
          <p:spPr>
            <a:xfrm rot="5400000">
              <a:off x="555131" y="4552060"/>
              <a:ext cx="1388471" cy="221220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0" name="مجموعة 409">
              <a:extLst>
                <a:ext uri="{FF2B5EF4-FFF2-40B4-BE49-F238E27FC236}">
                  <a16:creationId xmlns:a16="http://schemas.microsoft.com/office/drawing/2014/main" id="{742D56BD-6656-9C37-1DE4-7E33563085F6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08459" y="3166754"/>
              <a:ext cx="3136870" cy="801681"/>
              <a:chOff x="4101307" y="922152"/>
              <a:chExt cx="3136872" cy="801683"/>
            </a:xfrm>
          </p:grpSpPr>
          <p:sp>
            <p:nvSpPr>
              <p:cNvPr id="420" name="مستطيل: زوايا مستديرة 419">
                <a:extLst>
                  <a:ext uri="{FF2B5EF4-FFF2-40B4-BE49-F238E27FC236}">
                    <a16:creationId xmlns:a16="http://schemas.microsoft.com/office/drawing/2014/main" id="{3303E3BC-BFB2-D1B6-6C55-099F86EDDB5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01307" y="922152"/>
                <a:ext cx="3136872" cy="801683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endParaRPr lang="ar-SA" sz="700" b="1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endParaRPr>
              </a:p>
            </p:txBody>
          </p:sp>
          <p:sp>
            <p:nvSpPr>
              <p:cNvPr id="421" name="مستطيل: زوايا مستديرة 420">
                <a:extLst>
                  <a:ext uri="{FF2B5EF4-FFF2-40B4-BE49-F238E27FC236}">
                    <a16:creationId xmlns:a16="http://schemas.microsoft.com/office/drawing/2014/main" id="{BEC31975-69E8-F697-31E7-3F05AADB4F4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67139" y="978383"/>
                <a:ext cx="3005208" cy="436878"/>
              </a:xfrm>
              <a:prstGeom prst="roundRect">
                <a:avLst/>
              </a:prstGeom>
              <a:solidFill>
                <a:srgbClr val="1F3E6C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700" dirty="0">
                    <a:latin typeface="Readex Pro" pitchFamily="2" charset="-78"/>
                    <a:cs typeface="Readex Pro" pitchFamily="2" charset="-78"/>
                  </a:rPr>
                  <a:t>رئيس قسم  إدارة الاعمال</a:t>
                </a:r>
              </a:p>
            </p:txBody>
          </p:sp>
        </p:grpSp>
        <p:sp>
          <p:nvSpPr>
            <p:cNvPr id="411" name="مستطيل: زوايا مستديرة 410">
              <a:extLst>
                <a:ext uri="{FF2B5EF4-FFF2-40B4-BE49-F238E27FC236}">
                  <a16:creationId xmlns:a16="http://schemas.microsoft.com/office/drawing/2014/main" id="{993827AC-AEBE-8A95-1929-211858B4037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82760" y="4153935"/>
              <a:ext cx="1321516" cy="69901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سكرتير قسم إدارة الأعمال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 )</a:t>
              </a:r>
            </a:p>
          </p:txBody>
        </p:sp>
        <p:sp>
          <p:nvSpPr>
            <p:cNvPr id="413" name="مستطيل: زوايا مستديرة 412">
              <a:extLst>
                <a:ext uri="{FF2B5EF4-FFF2-40B4-BE49-F238E27FC236}">
                  <a16:creationId xmlns:a16="http://schemas.microsoft.com/office/drawing/2014/main" id="{A1289A57-B7D5-335D-DFEB-94C9B6BB7F1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601546" y="5033459"/>
              <a:ext cx="1321518" cy="64689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أمين قسم إدارة الأعمال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)</a:t>
              </a:r>
            </a:p>
          </p:txBody>
        </p:sp>
        <p:sp>
          <p:nvSpPr>
            <p:cNvPr id="414" name="مستطيل: زوايا مستديرة 413">
              <a:extLst>
                <a:ext uri="{FF2B5EF4-FFF2-40B4-BE49-F238E27FC236}">
                  <a16:creationId xmlns:a16="http://schemas.microsoft.com/office/drawing/2014/main" id="{7CA0888C-D44C-C45B-8C2D-70D8593C627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82760" y="5009973"/>
              <a:ext cx="1321516" cy="693864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رئيس اللجنة  العلمية بقسم إدارة الأعمال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)</a:t>
              </a:r>
            </a:p>
          </p:txBody>
        </p:sp>
        <p:cxnSp>
          <p:nvCxnSpPr>
            <p:cNvPr id="416" name="موصل: على شكل مرفق 415">
              <a:extLst>
                <a:ext uri="{FF2B5EF4-FFF2-40B4-BE49-F238E27FC236}">
                  <a16:creationId xmlns:a16="http://schemas.microsoft.com/office/drawing/2014/main" id="{2F25C355-12CE-8A37-60F0-0D4EFC1A6DC2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420" idx="2"/>
              <a:endCxn id="413" idx="1"/>
            </p:cNvCxnSpPr>
            <p:nvPr/>
          </p:nvCxnSpPr>
          <p:spPr>
            <a:xfrm rot="16200000" flipH="1">
              <a:off x="786527" y="4541884"/>
              <a:ext cx="1388470" cy="241570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موصل: على شكل مرفق 416">
              <a:extLst>
                <a:ext uri="{FF2B5EF4-FFF2-40B4-BE49-F238E27FC236}">
                  <a16:creationId xmlns:a16="http://schemas.microsoft.com/office/drawing/2014/main" id="{B8808C96-4D2F-7B84-5A80-DC47F537F37A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420" idx="2"/>
              <a:endCxn id="411" idx="3"/>
            </p:cNvCxnSpPr>
            <p:nvPr/>
          </p:nvCxnSpPr>
          <p:spPr>
            <a:xfrm rot="5400000">
              <a:off x="981863" y="4125328"/>
              <a:ext cx="535007" cy="221220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8" name="مستطيل: زوايا مستديرة 417">
              <a:extLst>
                <a:ext uri="{FF2B5EF4-FFF2-40B4-BE49-F238E27FC236}">
                  <a16:creationId xmlns:a16="http://schemas.microsoft.com/office/drawing/2014/main" id="{FBAFAF28-F8DB-BE92-C00A-3D8AABFB076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601547" y="4179995"/>
              <a:ext cx="1321518" cy="64689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مدير مكتب رئيس قسم إدارة الأعمال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    ) </a:t>
              </a:r>
            </a:p>
          </p:txBody>
        </p:sp>
        <p:cxnSp>
          <p:nvCxnSpPr>
            <p:cNvPr id="419" name="موصل: على شكل مرفق 418">
              <a:extLst>
                <a:ext uri="{FF2B5EF4-FFF2-40B4-BE49-F238E27FC236}">
                  <a16:creationId xmlns:a16="http://schemas.microsoft.com/office/drawing/2014/main" id="{42C69ACC-6898-BDC4-05A5-9F0DC614FA9C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420" idx="2"/>
              <a:endCxn id="418" idx="1"/>
            </p:cNvCxnSpPr>
            <p:nvPr/>
          </p:nvCxnSpPr>
          <p:spPr>
            <a:xfrm rot="16200000" flipH="1">
              <a:off x="1213258" y="4115151"/>
              <a:ext cx="535007" cy="241571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7" name="مجموعة 516">
            <a:extLst>
              <a:ext uri="{FF2B5EF4-FFF2-40B4-BE49-F238E27FC236}">
                <a16:creationId xmlns:a16="http://schemas.microsoft.com/office/drawing/2014/main" id="{F3CDF687-63BB-0BBD-5C05-178FBEAECFF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757906" y="2725989"/>
            <a:ext cx="2229339" cy="1805136"/>
            <a:chOff x="-169611" y="3182949"/>
            <a:chExt cx="3133133" cy="2512410"/>
          </a:xfrm>
        </p:grpSpPr>
        <p:cxnSp>
          <p:nvCxnSpPr>
            <p:cNvPr id="518" name="موصل: على شكل مرفق 517">
              <a:extLst>
                <a:ext uri="{FF2B5EF4-FFF2-40B4-BE49-F238E27FC236}">
                  <a16:creationId xmlns:a16="http://schemas.microsoft.com/office/drawing/2014/main" id="{7D67749B-4F0D-68BB-A7E9-FD8B9FA442B3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527" idx="2"/>
              <a:endCxn id="520" idx="3"/>
            </p:cNvCxnSpPr>
            <p:nvPr/>
          </p:nvCxnSpPr>
          <p:spPr>
            <a:xfrm rot="5400000">
              <a:off x="1033396" y="4121757"/>
              <a:ext cx="511759" cy="215363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9" name="مجموعة 518">
              <a:extLst>
                <a:ext uri="{FF2B5EF4-FFF2-40B4-BE49-F238E27FC236}">
                  <a16:creationId xmlns:a16="http://schemas.microsoft.com/office/drawing/2014/main" id="{3400D81C-C0D3-C6F1-46C8-CCB7A2534E48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169611" y="3182949"/>
              <a:ext cx="3133133" cy="790610"/>
              <a:chOff x="4140156" y="938341"/>
              <a:chExt cx="3133133" cy="790610"/>
            </a:xfrm>
          </p:grpSpPr>
          <p:sp>
            <p:nvSpPr>
              <p:cNvPr id="527" name="مستطيل: زوايا مستديرة 526">
                <a:extLst>
                  <a:ext uri="{FF2B5EF4-FFF2-40B4-BE49-F238E27FC236}">
                    <a16:creationId xmlns:a16="http://schemas.microsoft.com/office/drawing/2014/main" id="{2BAB1844-F96A-C642-5EA2-07D6B6757E3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40156" y="938341"/>
                <a:ext cx="3133133" cy="790610"/>
              </a:xfrm>
              <a:prstGeom prst="roundRect">
                <a:avLst>
                  <a:gd name="adj" fmla="val 11972"/>
                </a:avLst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endParaRPr lang="ar-SA" sz="700" b="1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endParaRPr>
              </a:p>
            </p:txBody>
          </p:sp>
          <p:sp>
            <p:nvSpPr>
              <p:cNvPr id="528" name="مستطيل: زوايا مستديرة 527">
                <a:extLst>
                  <a:ext uri="{FF2B5EF4-FFF2-40B4-BE49-F238E27FC236}">
                    <a16:creationId xmlns:a16="http://schemas.microsoft.com/office/drawing/2014/main" id="{82A97D1C-A715-31D6-3E43-F176DB3BDB5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91957" y="983129"/>
                <a:ext cx="3029500" cy="426097"/>
              </a:xfrm>
              <a:prstGeom prst="roundRect">
                <a:avLst/>
              </a:prstGeom>
              <a:solidFill>
                <a:srgbClr val="1F3E6C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700" dirty="0">
                    <a:latin typeface="Readex Pro" pitchFamily="2" charset="-78"/>
                    <a:cs typeface="Readex Pro" pitchFamily="2" charset="-78"/>
                  </a:rPr>
                  <a:t>رئيس قسم المحاسبة</a:t>
                </a:r>
              </a:p>
            </p:txBody>
          </p:sp>
        </p:grpSp>
        <p:sp>
          <p:nvSpPr>
            <p:cNvPr id="520" name="مستطيل: زوايا مستديرة 519">
              <a:extLst>
                <a:ext uri="{FF2B5EF4-FFF2-40B4-BE49-F238E27FC236}">
                  <a16:creationId xmlns:a16="http://schemas.microsoft.com/office/drawing/2014/main" id="{EBE6BF13-EC48-FBA2-8B66-3DCC7591087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39925" y="4135813"/>
              <a:ext cx="1321517" cy="69901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سكرتير قسم  المحاسبة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 )</a:t>
              </a:r>
            </a:p>
          </p:txBody>
        </p:sp>
        <p:sp>
          <p:nvSpPr>
            <p:cNvPr id="521" name="مستطيل: زوايا مستديرة 520">
              <a:extLst>
                <a:ext uri="{FF2B5EF4-FFF2-40B4-BE49-F238E27FC236}">
                  <a16:creationId xmlns:a16="http://schemas.microsoft.com/office/drawing/2014/main" id="{3A573AFD-B45C-3A50-33D0-9DB06D66229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601546" y="5024981"/>
              <a:ext cx="1321519" cy="64689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أمين قسم  المحاسبة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)</a:t>
              </a:r>
            </a:p>
          </p:txBody>
        </p:sp>
        <p:sp>
          <p:nvSpPr>
            <p:cNvPr id="522" name="مستطيل: زوايا مستديرة 521">
              <a:extLst>
                <a:ext uri="{FF2B5EF4-FFF2-40B4-BE49-F238E27FC236}">
                  <a16:creationId xmlns:a16="http://schemas.microsoft.com/office/drawing/2014/main" id="{34F2D7AC-F36F-D7AE-9B8D-5A1198809D0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39925" y="5001494"/>
              <a:ext cx="1321517" cy="693865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رئيس اللجنة العلمية بقسم المحاسبة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)</a:t>
              </a:r>
            </a:p>
          </p:txBody>
        </p:sp>
        <p:cxnSp>
          <p:nvCxnSpPr>
            <p:cNvPr id="523" name="موصل: على شكل مرفق 522">
              <a:extLst>
                <a:ext uri="{FF2B5EF4-FFF2-40B4-BE49-F238E27FC236}">
                  <a16:creationId xmlns:a16="http://schemas.microsoft.com/office/drawing/2014/main" id="{79C604A2-E459-D3D3-D4D2-5AB0EB5AC754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527" idx="2"/>
              <a:endCxn id="521" idx="1"/>
            </p:cNvCxnSpPr>
            <p:nvPr/>
          </p:nvCxnSpPr>
          <p:spPr>
            <a:xfrm rot="16200000" flipH="1">
              <a:off x="811816" y="4558698"/>
              <a:ext cx="1374868" cy="204590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موصل: على شكل مرفق 523">
              <a:extLst>
                <a:ext uri="{FF2B5EF4-FFF2-40B4-BE49-F238E27FC236}">
                  <a16:creationId xmlns:a16="http://schemas.microsoft.com/office/drawing/2014/main" id="{421BB24E-0E66-7547-D61A-50528DFFBE57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527" idx="2"/>
              <a:endCxn id="522" idx="3"/>
            </p:cNvCxnSpPr>
            <p:nvPr/>
          </p:nvCxnSpPr>
          <p:spPr>
            <a:xfrm rot="5400000">
              <a:off x="601843" y="4553311"/>
              <a:ext cx="1374867" cy="215363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5" name="مستطيل: زوايا مستديرة 524">
              <a:extLst>
                <a:ext uri="{FF2B5EF4-FFF2-40B4-BE49-F238E27FC236}">
                  <a16:creationId xmlns:a16="http://schemas.microsoft.com/office/drawing/2014/main" id="{0C8C56B7-0ACF-4362-5BD2-412ECF457FC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601549" y="4161874"/>
              <a:ext cx="1321519" cy="64689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مدير مكتب رئيس قسم  المحاسبة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 ) </a:t>
              </a:r>
            </a:p>
          </p:txBody>
        </p:sp>
        <p:cxnSp>
          <p:nvCxnSpPr>
            <p:cNvPr id="526" name="موصل: على شكل مرفق 525">
              <a:extLst>
                <a:ext uri="{FF2B5EF4-FFF2-40B4-BE49-F238E27FC236}">
                  <a16:creationId xmlns:a16="http://schemas.microsoft.com/office/drawing/2014/main" id="{6F4B4857-2294-11A9-9AA1-1C5CB7A5AAEE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527" idx="2"/>
              <a:endCxn id="525" idx="1"/>
            </p:cNvCxnSpPr>
            <p:nvPr/>
          </p:nvCxnSpPr>
          <p:spPr>
            <a:xfrm rot="16200000" flipH="1">
              <a:off x="1243371" y="4127143"/>
              <a:ext cx="511761" cy="204592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40" name="موصل: على شكل مرفق 739">
            <a:extLst>
              <a:ext uri="{FF2B5EF4-FFF2-40B4-BE49-F238E27FC236}">
                <a16:creationId xmlns:a16="http://schemas.microsoft.com/office/drawing/2014/main" id="{B95BC5F3-35ED-4727-9071-560832FBB714}"/>
              </a:ext>
            </a:extLst>
          </p:cNvPr>
          <p:cNvCxnSpPr>
            <a:cxnSpLocks noGrp="1" noRot="1" noMove="1" noResize="1" noEditPoints="1" noAdjustHandles="1" noChangeArrowheads="1" noChangeShapeType="1"/>
            <a:stCxn id="4" idx="2"/>
            <a:endCxn id="420" idx="3"/>
          </p:cNvCxnSpPr>
          <p:nvPr/>
        </p:nvCxnSpPr>
        <p:spPr>
          <a:xfrm rot="16200000" flipH="1">
            <a:off x="6171481" y="530345"/>
            <a:ext cx="2244230" cy="2686461"/>
          </a:xfrm>
          <a:prstGeom prst="bentConnector4">
            <a:avLst>
              <a:gd name="adj1" fmla="val 31813"/>
              <a:gd name="adj2" fmla="val 108509"/>
            </a:avLst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9" name="مجموعة 788">
            <a:extLst>
              <a:ext uri="{FF2B5EF4-FFF2-40B4-BE49-F238E27FC236}">
                <a16:creationId xmlns:a16="http://schemas.microsoft.com/office/drawing/2014/main" id="{66CD80F8-A95C-161E-7FC5-F72416255DD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01022" y="4662099"/>
            <a:ext cx="2232000" cy="1822864"/>
            <a:chOff x="-208459" y="3166754"/>
            <a:chExt cx="3136870" cy="2537083"/>
          </a:xfrm>
        </p:grpSpPr>
        <p:cxnSp>
          <p:nvCxnSpPr>
            <p:cNvPr id="790" name="موصل: على شكل مرفق 789">
              <a:extLst>
                <a:ext uri="{FF2B5EF4-FFF2-40B4-BE49-F238E27FC236}">
                  <a16:creationId xmlns:a16="http://schemas.microsoft.com/office/drawing/2014/main" id="{07EA4132-F8B2-4FDB-8F48-CA18C0D26753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799" idx="2"/>
              <a:endCxn id="794" idx="3"/>
            </p:cNvCxnSpPr>
            <p:nvPr/>
          </p:nvCxnSpPr>
          <p:spPr>
            <a:xfrm rot="5400000">
              <a:off x="555131" y="4552060"/>
              <a:ext cx="1388471" cy="221220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91" name="مجموعة 790">
              <a:extLst>
                <a:ext uri="{FF2B5EF4-FFF2-40B4-BE49-F238E27FC236}">
                  <a16:creationId xmlns:a16="http://schemas.microsoft.com/office/drawing/2014/main" id="{65915681-8A03-4448-E8FA-8354519CEDF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08459" y="3166754"/>
              <a:ext cx="3136870" cy="801681"/>
              <a:chOff x="4101307" y="922152"/>
              <a:chExt cx="3136872" cy="801683"/>
            </a:xfrm>
          </p:grpSpPr>
          <p:sp>
            <p:nvSpPr>
              <p:cNvPr id="799" name="مستطيل: زوايا مستديرة 798">
                <a:extLst>
                  <a:ext uri="{FF2B5EF4-FFF2-40B4-BE49-F238E27FC236}">
                    <a16:creationId xmlns:a16="http://schemas.microsoft.com/office/drawing/2014/main" id="{0DD47F9B-C023-8F14-D486-7462D956F18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01307" y="922152"/>
                <a:ext cx="3136872" cy="801683"/>
              </a:xfrm>
              <a:prstGeom prst="roundRect">
                <a:avLst/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endParaRPr lang="ar-SA" sz="700" b="1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endParaRPr>
              </a:p>
            </p:txBody>
          </p:sp>
          <p:sp>
            <p:nvSpPr>
              <p:cNvPr id="800" name="مستطيل: زوايا مستديرة 799">
                <a:extLst>
                  <a:ext uri="{FF2B5EF4-FFF2-40B4-BE49-F238E27FC236}">
                    <a16:creationId xmlns:a16="http://schemas.microsoft.com/office/drawing/2014/main" id="{7414B259-B14A-DE19-A4C0-B699BA641FE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67139" y="978383"/>
                <a:ext cx="3005208" cy="436878"/>
              </a:xfrm>
              <a:prstGeom prst="roundRect">
                <a:avLst/>
              </a:prstGeom>
              <a:solidFill>
                <a:srgbClr val="1F3E6C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700" dirty="0">
                    <a:latin typeface="Readex Pro" pitchFamily="2" charset="-78"/>
                    <a:cs typeface="Readex Pro" pitchFamily="2" charset="-78"/>
                  </a:rPr>
                  <a:t>رئيس قسم المالية</a:t>
                </a:r>
              </a:p>
            </p:txBody>
          </p:sp>
        </p:grpSp>
        <p:sp>
          <p:nvSpPr>
            <p:cNvPr id="792" name="مستطيل: زوايا مستديرة 791">
              <a:extLst>
                <a:ext uri="{FF2B5EF4-FFF2-40B4-BE49-F238E27FC236}">
                  <a16:creationId xmlns:a16="http://schemas.microsoft.com/office/drawing/2014/main" id="{15C257B4-0890-E326-2FD3-3B00D09881B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82760" y="4153935"/>
              <a:ext cx="1321516" cy="69901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سكرتير قسم المالية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)</a:t>
              </a:r>
            </a:p>
          </p:txBody>
        </p:sp>
        <p:sp>
          <p:nvSpPr>
            <p:cNvPr id="793" name="مستطيل: زوايا مستديرة 792">
              <a:extLst>
                <a:ext uri="{FF2B5EF4-FFF2-40B4-BE49-F238E27FC236}">
                  <a16:creationId xmlns:a16="http://schemas.microsoft.com/office/drawing/2014/main" id="{86D968A7-2D54-4D41-2478-8B8C1EEBABF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601546" y="5033459"/>
              <a:ext cx="1321518" cy="64689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أمين قسم المالية 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)</a:t>
              </a:r>
            </a:p>
          </p:txBody>
        </p:sp>
        <p:sp>
          <p:nvSpPr>
            <p:cNvPr id="794" name="مستطيل: زوايا مستديرة 793">
              <a:extLst>
                <a:ext uri="{FF2B5EF4-FFF2-40B4-BE49-F238E27FC236}">
                  <a16:creationId xmlns:a16="http://schemas.microsoft.com/office/drawing/2014/main" id="{D0C29A6A-7ED6-7C3A-9915-C452098F1E5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82760" y="5009973"/>
              <a:ext cx="1321516" cy="693864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رئيس اللجنة العلمية بقسم المالية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)</a:t>
              </a:r>
            </a:p>
          </p:txBody>
        </p:sp>
        <p:cxnSp>
          <p:nvCxnSpPr>
            <p:cNvPr id="795" name="موصل: على شكل مرفق 794">
              <a:extLst>
                <a:ext uri="{FF2B5EF4-FFF2-40B4-BE49-F238E27FC236}">
                  <a16:creationId xmlns:a16="http://schemas.microsoft.com/office/drawing/2014/main" id="{4C352022-2769-17A9-1121-2DEE6039DB52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799" idx="2"/>
              <a:endCxn id="793" idx="1"/>
            </p:cNvCxnSpPr>
            <p:nvPr/>
          </p:nvCxnSpPr>
          <p:spPr>
            <a:xfrm rot="16200000" flipH="1">
              <a:off x="786527" y="4541884"/>
              <a:ext cx="1388470" cy="241570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6" name="موصل: على شكل مرفق 795">
              <a:extLst>
                <a:ext uri="{FF2B5EF4-FFF2-40B4-BE49-F238E27FC236}">
                  <a16:creationId xmlns:a16="http://schemas.microsoft.com/office/drawing/2014/main" id="{0C97FD5A-2810-6F23-956E-0412D98CBD55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799" idx="2"/>
              <a:endCxn id="792" idx="3"/>
            </p:cNvCxnSpPr>
            <p:nvPr/>
          </p:nvCxnSpPr>
          <p:spPr>
            <a:xfrm rot="5400000">
              <a:off x="981863" y="4125328"/>
              <a:ext cx="535007" cy="221220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7" name="مستطيل: زوايا مستديرة 796">
              <a:extLst>
                <a:ext uri="{FF2B5EF4-FFF2-40B4-BE49-F238E27FC236}">
                  <a16:creationId xmlns:a16="http://schemas.microsoft.com/office/drawing/2014/main" id="{DD05BD59-D946-4365-2D15-456E7798210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601547" y="4179995"/>
              <a:ext cx="1321518" cy="64689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مدير مكتب رئيس قسم المالية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) </a:t>
              </a:r>
            </a:p>
          </p:txBody>
        </p:sp>
        <p:cxnSp>
          <p:nvCxnSpPr>
            <p:cNvPr id="798" name="موصل: على شكل مرفق 797">
              <a:extLst>
                <a:ext uri="{FF2B5EF4-FFF2-40B4-BE49-F238E27FC236}">
                  <a16:creationId xmlns:a16="http://schemas.microsoft.com/office/drawing/2014/main" id="{AE26715F-2A1A-AFFA-B03F-A1D41E0BC57B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799" idx="2"/>
              <a:endCxn id="797" idx="1"/>
            </p:cNvCxnSpPr>
            <p:nvPr/>
          </p:nvCxnSpPr>
          <p:spPr>
            <a:xfrm rot="16200000" flipH="1">
              <a:off x="1213258" y="4115151"/>
              <a:ext cx="535007" cy="241571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1" name="مجموعة 800">
            <a:extLst>
              <a:ext uri="{FF2B5EF4-FFF2-40B4-BE49-F238E27FC236}">
                <a16:creationId xmlns:a16="http://schemas.microsoft.com/office/drawing/2014/main" id="{AB117534-095A-A585-BFD8-92FF8437F63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754101" y="4680396"/>
            <a:ext cx="2229339" cy="1805136"/>
            <a:chOff x="-169611" y="3182949"/>
            <a:chExt cx="3133133" cy="2512410"/>
          </a:xfrm>
        </p:grpSpPr>
        <p:cxnSp>
          <p:nvCxnSpPr>
            <p:cNvPr id="802" name="موصل: على شكل مرفق 801">
              <a:extLst>
                <a:ext uri="{FF2B5EF4-FFF2-40B4-BE49-F238E27FC236}">
                  <a16:creationId xmlns:a16="http://schemas.microsoft.com/office/drawing/2014/main" id="{F217A413-9D93-7204-5090-137F11A4E091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811" idx="2"/>
              <a:endCxn id="804" idx="3"/>
            </p:cNvCxnSpPr>
            <p:nvPr/>
          </p:nvCxnSpPr>
          <p:spPr>
            <a:xfrm rot="5400000">
              <a:off x="1033396" y="4121757"/>
              <a:ext cx="511759" cy="215363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03" name="مجموعة 802">
              <a:extLst>
                <a:ext uri="{FF2B5EF4-FFF2-40B4-BE49-F238E27FC236}">
                  <a16:creationId xmlns:a16="http://schemas.microsoft.com/office/drawing/2014/main" id="{EEE201B7-F375-7930-FEA6-B3C406CA6805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169611" y="3182949"/>
              <a:ext cx="3133133" cy="790610"/>
              <a:chOff x="4140156" y="938341"/>
              <a:chExt cx="3133133" cy="790610"/>
            </a:xfrm>
          </p:grpSpPr>
          <p:sp>
            <p:nvSpPr>
              <p:cNvPr id="811" name="مستطيل: زوايا مستديرة 810">
                <a:extLst>
                  <a:ext uri="{FF2B5EF4-FFF2-40B4-BE49-F238E27FC236}">
                    <a16:creationId xmlns:a16="http://schemas.microsoft.com/office/drawing/2014/main" id="{83E1B483-17A8-02FA-99F1-83CE997538D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40156" y="938341"/>
                <a:ext cx="3133133" cy="790610"/>
              </a:xfrm>
              <a:prstGeom prst="roundRect">
                <a:avLst>
                  <a:gd name="adj" fmla="val 11972"/>
                </a:avLst>
              </a:prstGeom>
              <a:solidFill>
                <a:schemeClr val="bg1"/>
              </a:solidFill>
              <a:ln w="3175">
                <a:solidFill>
                  <a:srgbClr val="E1B252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b"/>
              <a:lstStyle/>
              <a:p>
                <a:pPr algn="ctr"/>
                <a:endParaRPr lang="ar-SA" sz="700" b="1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endParaRPr>
              </a:p>
            </p:txBody>
          </p:sp>
          <p:sp>
            <p:nvSpPr>
              <p:cNvPr id="812" name="مستطيل: زوايا مستديرة 811">
                <a:extLst>
                  <a:ext uri="{FF2B5EF4-FFF2-40B4-BE49-F238E27FC236}">
                    <a16:creationId xmlns:a16="http://schemas.microsoft.com/office/drawing/2014/main" id="{94EC382B-1920-D79E-F69D-026158C9B6F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4186329" y="979475"/>
                <a:ext cx="3029103" cy="436878"/>
              </a:xfrm>
              <a:prstGeom prst="roundRect">
                <a:avLst/>
              </a:prstGeom>
              <a:solidFill>
                <a:srgbClr val="1F3E6C"/>
              </a:solidFill>
              <a:ln w="317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700" dirty="0">
                    <a:latin typeface="Readex Pro" pitchFamily="2" charset="-78"/>
                    <a:cs typeface="Readex Pro" pitchFamily="2" charset="-78"/>
                  </a:rPr>
                  <a:t>رئيس قسم الاقتصاد </a:t>
                </a:r>
                <a:r>
                  <a:rPr lang="ar-SA" sz="800" dirty="0">
                    <a:latin typeface="Readex Pro" pitchFamily="2" charset="-78"/>
                    <a:cs typeface="Readex Pro" pitchFamily="2" charset="-78"/>
                  </a:rPr>
                  <a:t>(20642)</a:t>
                </a:r>
                <a:endParaRPr lang="en-US" sz="800" dirty="0">
                  <a:latin typeface="Readex Pro" pitchFamily="2" charset="-78"/>
                  <a:cs typeface="Readex Pro" pitchFamily="2" charset="-78"/>
                </a:endParaRPr>
              </a:p>
            </p:txBody>
          </p:sp>
        </p:grpSp>
        <p:sp>
          <p:nvSpPr>
            <p:cNvPr id="804" name="مستطيل: زوايا مستديرة 803">
              <a:extLst>
                <a:ext uri="{FF2B5EF4-FFF2-40B4-BE49-F238E27FC236}">
                  <a16:creationId xmlns:a16="http://schemas.microsoft.com/office/drawing/2014/main" id="{2261810E-FBAF-CFA7-2819-E2633725DB1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39925" y="4135813"/>
              <a:ext cx="1321517" cy="69901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سكرتير قسم الاقتصاد </a:t>
              </a:r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)</a:t>
              </a:r>
            </a:p>
          </p:txBody>
        </p:sp>
        <p:sp>
          <p:nvSpPr>
            <p:cNvPr id="805" name="مستطيل: زوايا مستديرة 804">
              <a:extLst>
                <a:ext uri="{FF2B5EF4-FFF2-40B4-BE49-F238E27FC236}">
                  <a16:creationId xmlns:a16="http://schemas.microsoft.com/office/drawing/2014/main" id="{A6F7F08A-736E-C4FE-2406-68D3B5FA616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601546" y="5024981"/>
              <a:ext cx="1321519" cy="64689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أمين قسم </a:t>
              </a:r>
              <a:r>
                <a:rPr lang="ar-SA" sz="60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الاقتصاد </a:t>
              </a:r>
            </a:p>
            <a:p>
              <a:pPr algn="ctr"/>
              <a:r>
                <a:rPr lang="ar-SA" sz="60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</a:t>
              </a:r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)</a:t>
              </a:r>
            </a:p>
          </p:txBody>
        </p:sp>
        <p:sp>
          <p:nvSpPr>
            <p:cNvPr id="806" name="مستطيل: زوايا مستديرة 805">
              <a:extLst>
                <a:ext uri="{FF2B5EF4-FFF2-40B4-BE49-F238E27FC236}">
                  <a16:creationId xmlns:a16="http://schemas.microsoft.com/office/drawing/2014/main" id="{E5DCABA7-5925-5C68-5A73-887CAF65A74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139925" y="5001494"/>
              <a:ext cx="1321517" cy="693865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رئيس اللجنة العلمية بقسم الاقتصاد</a:t>
              </a: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)</a:t>
              </a:r>
            </a:p>
          </p:txBody>
        </p:sp>
        <p:cxnSp>
          <p:nvCxnSpPr>
            <p:cNvPr id="807" name="موصل: على شكل مرفق 806">
              <a:extLst>
                <a:ext uri="{FF2B5EF4-FFF2-40B4-BE49-F238E27FC236}">
                  <a16:creationId xmlns:a16="http://schemas.microsoft.com/office/drawing/2014/main" id="{D3896B8D-4892-40D2-A995-8C7F6093D08A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811" idx="2"/>
              <a:endCxn id="805" idx="1"/>
            </p:cNvCxnSpPr>
            <p:nvPr/>
          </p:nvCxnSpPr>
          <p:spPr>
            <a:xfrm rot="16200000" flipH="1">
              <a:off x="811816" y="4558698"/>
              <a:ext cx="1374868" cy="204590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8" name="موصل: على شكل مرفق 807">
              <a:extLst>
                <a:ext uri="{FF2B5EF4-FFF2-40B4-BE49-F238E27FC236}">
                  <a16:creationId xmlns:a16="http://schemas.microsoft.com/office/drawing/2014/main" id="{14AFA2E7-77A2-AAE3-A148-5A22AB965E55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811" idx="2"/>
              <a:endCxn id="806" idx="3"/>
            </p:cNvCxnSpPr>
            <p:nvPr/>
          </p:nvCxnSpPr>
          <p:spPr>
            <a:xfrm rot="5400000">
              <a:off x="601843" y="4553311"/>
              <a:ext cx="1374867" cy="215363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9" name="مستطيل: زوايا مستديرة 808">
              <a:extLst>
                <a:ext uri="{FF2B5EF4-FFF2-40B4-BE49-F238E27FC236}">
                  <a16:creationId xmlns:a16="http://schemas.microsoft.com/office/drawing/2014/main" id="{A2B24E78-C746-B2F2-D89C-90C3579BABF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601549" y="4161874"/>
              <a:ext cx="1321519" cy="646890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rgbClr val="1F3E6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600" dirty="0">
                  <a:solidFill>
                    <a:srgbClr val="1F3E6C"/>
                  </a:solidFill>
                  <a:latin typeface="Readex Pro" pitchFamily="2" charset="-78"/>
                  <a:cs typeface="Readex Pro" pitchFamily="2" charset="-78"/>
                </a:rPr>
                <a:t>مدير مكتب رئيس قسم الاقتصاد</a:t>
              </a:r>
              <a:endParaRPr lang="ar-SA" sz="600" dirty="0">
                <a:solidFill>
                  <a:srgbClr val="DBA12D"/>
                </a:solidFill>
                <a:latin typeface="Readex Pro" pitchFamily="2" charset="-78"/>
                <a:cs typeface="Readex Pro" pitchFamily="2" charset="-78"/>
              </a:endParaRPr>
            </a:p>
            <a:p>
              <a:pPr algn="ctr"/>
              <a:r>
                <a:rPr lang="ar-SA" sz="6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) </a:t>
              </a:r>
            </a:p>
          </p:txBody>
        </p:sp>
        <p:cxnSp>
          <p:nvCxnSpPr>
            <p:cNvPr id="810" name="موصل: على شكل مرفق 809">
              <a:extLst>
                <a:ext uri="{FF2B5EF4-FFF2-40B4-BE49-F238E27FC236}">
                  <a16:creationId xmlns:a16="http://schemas.microsoft.com/office/drawing/2014/main" id="{7139546E-002B-BBE1-639B-D23A10F49C7D}"/>
                </a:ext>
              </a:extLst>
            </p:cNvPr>
            <p:cNvCxnSpPr>
              <a:cxnSpLocks noGrp="1" noRot="1" noMove="1" noResize="1" noEditPoints="1" noAdjustHandles="1" noChangeArrowheads="1" noChangeShapeType="1"/>
              <a:stCxn id="811" idx="2"/>
              <a:endCxn id="809" idx="1"/>
            </p:cNvCxnSpPr>
            <p:nvPr/>
          </p:nvCxnSpPr>
          <p:spPr>
            <a:xfrm rot="16200000" flipH="1">
              <a:off x="1243371" y="4127143"/>
              <a:ext cx="511761" cy="204592"/>
            </a:xfrm>
            <a:prstGeom prst="bentConnector2">
              <a:avLst/>
            </a:prstGeom>
            <a:ln w="3175">
              <a:solidFill>
                <a:srgbClr val="E1B25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6" name="موصل: على شكل مرفق 815">
            <a:extLst>
              <a:ext uri="{FF2B5EF4-FFF2-40B4-BE49-F238E27FC236}">
                <a16:creationId xmlns:a16="http://schemas.microsoft.com/office/drawing/2014/main" id="{F9D690B8-F02C-0BEF-74D5-A8DE1713B3EE}"/>
              </a:ext>
            </a:extLst>
          </p:cNvPr>
          <p:cNvCxnSpPr>
            <a:cxnSpLocks noGrp="1" noRot="1" noMove="1" noResize="1" noEditPoints="1" noAdjustHandles="1" noChangeArrowheads="1" noChangeShapeType="1"/>
            <a:stCxn id="4" idx="2"/>
            <a:endCxn id="811" idx="1"/>
          </p:cNvCxnSpPr>
          <p:nvPr/>
        </p:nvCxnSpPr>
        <p:spPr>
          <a:xfrm rot="5400000">
            <a:off x="2745756" y="1759807"/>
            <a:ext cx="4212957" cy="2196265"/>
          </a:xfrm>
          <a:prstGeom prst="bentConnector4">
            <a:avLst>
              <a:gd name="adj1" fmla="val 16996"/>
              <a:gd name="adj2" fmla="val 110409"/>
            </a:avLst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4" name="موصل: على شكل مرفق 823">
            <a:extLst>
              <a:ext uri="{FF2B5EF4-FFF2-40B4-BE49-F238E27FC236}">
                <a16:creationId xmlns:a16="http://schemas.microsoft.com/office/drawing/2014/main" id="{EF480616-C4A8-6694-C42E-E35605C49353}"/>
              </a:ext>
            </a:extLst>
          </p:cNvPr>
          <p:cNvCxnSpPr>
            <a:cxnSpLocks noGrp="1" noRot="1" noMove="1" noResize="1" noEditPoints="1" noAdjustHandles="1" noChangeArrowheads="1" noChangeShapeType="1"/>
            <a:stCxn id="4" idx="2"/>
            <a:endCxn id="799" idx="3"/>
          </p:cNvCxnSpPr>
          <p:nvPr/>
        </p:nvCxnSpPr>
        <p:spPr>
          <a:xfrm rot="16200000" flipH="1">
            <a:off x="5192376" y="1509451"/>
            <a:ext cx="4198637" cy="2682656"/>
          </a:xfrm>
          <a:prstGeom prst="bentConnector4">
            <a:avLst>
              <a:gd name="adj1" fmla="val 16979"/>
              <a:gd name="adj2" fmla="val 108521"/>
            </a:avLst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4" name="رابط كسهم مستقيم 843">
            <a:extLst>
              <a:ext uri="{FF2B5EF4-FFF2-40B4-BE49-F238E27FC236}">
                <a16:creationId xmlns:a16="http://schemas.microsoft.com/office/drawing/2014/main" id="{0707F6FF-371E-F7BB-4657-506414BC7020}"/>
              </a:ext>
            </a:extLst>
          </p:cNvPr>
          <p:cNvCxnSpPr>
            <a:cxnSpLocks noGrp="1" noRot="1" noMove="1" noResize="1" noEditPoints="1" noAdjustHandles="1" noChangeArrowheads="1" noChangeShapeType="1"/>
            <a:stCxn id="347" idx="2"/>
            <a:endCxn id="346" idx="0"/>
          </p:cNvCxnSpPr>
          <p:nvPr/>
        </p:nvCxnSpPr>
        <p:spPr>
          <a:xfrm flipH="1">
            <a:off x="1581172" y="2217430"/>
            <a:ext cx="1" cy="172068"/>
          </a:xfrm>
          <a:prstGeom prst="straightConnector1">
            <a:avLst/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6" name="مستطيل: زوايا مستديرة 935">
            <a:extLst>
              <a:ext uri="{FF2B5EF4-FFF2-40B4-BE49-F238E27FC236}">
                <a16:creationId xmlns:a16="http://schemas.microsoft.com/office/drawing/2014/main" id="{0C81E3B7-2F5C-BF3D-A7B8-99C67DFA66D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817927" y="5406779"/>
            <a:ext cx="1803699" cy="315899"/>
          </a:xfrm>
          <a:prstGeom prst="roundRect">
            <a:avLst/>
          </a:prstGeom>
          <a:solidFill>
            <a:schemeClr val="bg1"/>
          </a:solidFill>
          <a:ln w="3175">
            <a:solidFill>
              <a:srgbClr val="1F3E6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" dirty="0">
                <a:solidFill>
                  <a:srgbClr val="1F3E6C"/>
                </a:solidFill>
                <a:latin typeface="Readex Pro" pitchFamily="2" charset="-78"/>
                <a:cs typeface="Readex Pro" pitchFamily="2" charset="-78"/>
              </a:rPr>
              <a:t>سكرتير أمين مجلس كلية الأعمال (    )</a:t>
            </a:r>
          </a:p>
          <a:p>
            <a:pPr algn="ctr"/>
            <a:r>
              <a:rPr lang="ar-SA" sz="600" dirty="0">
                <a:solidFill>
                  <a:srgbClr val="DBA12D"/>
                </a:solidFill>
                <a:latin typeface="Readex Pro" pitchFamily="2" charset="-78"/>
                <a:cs typeface="Readex Pro" pitchFamily="2" charset="-78"/>
              </a:rPr>
              <a:t> (     )</a:t>
            </a:r>
          </a:p>
        </p:txBody>
      </p:sp>
      <p:grpSp>
        <p:nvGrpSpPr>
          <p:cNvPr id="937" name="مجموعة 936">
            <a:extLst>
              <a:ext uri="{FF2B5EF4-FFF2-40B4-BE49-F238E27FC236}">
                <a16:creationId xmlns:a16="http://schemas.microsoft.com/office/drawing/2014/main" id="{3BFD40DD-E380-CECB-8660-A11675A5193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9668268" y="4708612"/>
            <a:ext cx="2103016" cy="579112"/>
            <a:chOff x="2343394" y="5112808"/>
            <a:chExt cx="2103016" cy="579112"/>
          </a:xfrm>
        </p:grpSpPr>
        <p:sp>
          <p:nvSpPr>
            <p:cNvPr id="938" name="مستطيل: زوايا مستديرة 937">
              <a:extLst>
                <a:ext uri="{FF2B5EF4-FFF2-40B4-BE49-F238E27FC236}">
                  <a16:creationId xmlns:a16="http://schemas.microsoft.com/office/drawing/2014/main" id="{41717512-10B5-4619-B620-0AF0B16FA87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43394" y="5112808"/>
              <a:ext cx="2103016" cy="579112"/>
            </a:xfrm>
            <a:prstGeom prst="roundRect">
              <a:avLst>
                <a:gd name="adj" fmla="val 13178"/>
              </a:avLst>
            </a:prstGeom>
            <a:solidFill>
              <a:schemeClr val="bg1"/>
            </a:solidFill>
            <a:ln w="3175">
              <a:solidFill>
                <a:srgbClr val="E1B2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b"/>
            <a:lstStyle/>
            <a:p>
              <a:pPr algn="ctr"/>
              <a:r>
                <a:rPr lang="ar-SA" sz="7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)</a:t>
              </a:r>
            </a:p>
          </p:txBody>
        </p:sp>
        <p:sp>
          <p:nvSpPr>
            <p:cNvPr id="939" name="مستطيل: زوايا مستديرة 938">
              <a:extLst>
                <a:ext uri="{FF2B5EF4-FFF2-40B4-BE49-F238E27FC236}">
                  <a16:creationId xmlns:a16="http://schemas.microsoft.com/office/drawing/2014/main" id="{47F212B9-ED6B-BB8C-5B70-9D9AF436874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73874" y="5145236"/>
              <a:ext cx="2042056" cy="313888"/>
            </a:xfrm>
            <a:prstGeom prst="roundRect">
              <a:avLst/>
            </a:prstGeom>
            <a:solidFill>
              <a:srgbClr val="1F3E6C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700" dirty="0">
                  <a:latin typeface="Readex Pro" pitchFamily="2" charset="-78"/>
                  <a:cs typeface="Readex Pro" pitchFamily="2" charset="-78"/>
                </a:rPr>
                <a:t>أمانة مجلس كلية الأعمال (     )</a:t>
              </a:r>
            </a:p>
          </p:txBody>
        </p:sp>
      </p:grpSp>
      <p:cxnSp>
        <p:nvCxnSpPr>
          <p:cNvPr id="940" name="موصل: على شكل مرفق 939">
            <a:extLst>
              <a:ext uri="{FF2B5EF4-FFF2-40B4-BE49-F238E27FC236}">
                <a16:creationId xmlns:a16="http://schemas.microsoft.com/office/drawing/2014/main" id="{4DED0703-05BC-3A4D-5BD9-BF2E0D00DFE4}"/>
              </a:ext>
            </a:extLst>
          </p:cNvPr>
          <p:cNvCxnSpPr>
            <a:cxnSpLocks noGrp="1" noRot="1" noMove="1" noResize="1" noEditPoints="1" noAdjustHandles="1" noChangeArrowheads="1" noChangeShapeType="1"/>
            <a:endCxn id="938" idx="1"/>
          </p:cNvCxnSpPr>
          <p:nvPr/>
        </p:nvCxnSpPr>
        <p:spPr>
          <a:xfrm rot="16200000" flipH="1">
            <a:off x="7609995" y="2939895"/>
            <a:ext cx="3529410" cy="587135"/>
          </a:xfrm>
          <a:prstGeom prst="bentConnector2">
            <a:avLst/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6" name="موصل: على شكل مرفق 965">
            <a:extLst>
              <a:ext uri="{FF2B5EF4-FFF2-40B4-BE49-F238E27FC236}">
                <a16:creationId xmlns:a16="http://schemas.microsoft.com/office/drawing/2014/main" id="{86DAE271-73D3-0BE9-9226-3A1C9A0AEFFB}"/>
              </a:ext>
            </a:extLst>
          </p:cNvPr>
          <p:cNvCxnSpPr>
            <a:cxnSpLocks noGrp="1" noRot="1" noMove="1" noResize="1" noEditPoints="1" noAdjustHandles="1" noChangeArrowheads="1" noChangeShapeType="1"/>
            <a:stCxn id="938" idx="2"/>
            <a:endCxn id="936" idx="0"/>
          </p:cNvCxnSpPr>
          <p:nvPr/>
        </p:nvCxnSpPr>
        <p:spPr>
          <a:xfrm rot="16200000" flipH="1">
            <a:off x="10660249" y="5347250"/>
            <a:ext cx="119055" cy="1"/>
          </a:xfrm>
          <a:prstGeom prst="bentConnector3">
            <a:avLst>
              <a:gd name="adj1" fmla="val 50000"/>
            </a:avLst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074BFA67-EADF-514D-92F5-E88F8106177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9668268" y="5900623"/>
            <a:ext cx="2103016" cy="579112"/>
            <a:chOff x="2343394" y="5112808"/>
            <a:chExt cx="2103016" cy="579112"/>
          </a:xfrm>
        </p:grpSpPr>
        <p:sp>
          <p:nvSpPr>
            <p:cNvPr id="7" name="مستطيل: زوايا مستديرة 6">
              <a:extLst>
                <a:ext uri="{FF2B5EF4-FFF2-40B4-BE49-F238E27FC236}">
                  <a16:creationId xmlns:a16="http://schemas.microsoft.com/office/drawing/2014/main" id="{45D2C3AF-1DB9-088E-39CC-9647FD2481E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43394" y="5112808"/>
              <a:ext cx="2103016" cy="579112"/>
            </a:xfrm>
            <a:prstGeom prst="roundRect">
              <a:avLst>
                <a:gd name="adj" fmla="val 13178"/>
              </a:avLst>
            </a:prstGeom>
            <a:solidFill>
              <a:schemeClr val="bg1"/>
            </a:solidFill>
            <a:ln w="3175">
              <a:solidFill>
                <a:srgbClr val="E1B2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b"/>
            <a:lstStyle/>
            <a:p>
              <a:pPr algn="ctr" rtl="0"/>
              <a:r>
                <a:rPr lang="ar-SA" sz="700" dirty="0">
                  <a:solidFill>
                    <a:srgbClr val="DBA12D"/>
                  </a:solidFill>
                  <a:latin typeface="Readex Pro" pitchFamily="2" charset="-78"/>
                  <a:cs typeface="Readex Pro" pitchFamily="2" charset="-78"/>
                </a:rPr>
                <a:t>(   )</a:t>
              </a:r>
            </a:p>
          </p:txBody>
        </p:sp>
        <p:sp>
          <p:nvSpPr>
            <p:cNvPr id="10" name="مستطيل: زوايا مستديرة 9">
              <a:extLst>
                <a:ext uri="{FF2B5EF4-FFF2-40B4-BE49-F238E27FC236}">
                  <a16:creationId xmlns:a16="http://schemas.microsoft.com/office/drawing/2014/main" id="{AD68B24E-3462-6385-3EA9-EC3B90B7C4C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73874" y="5145236"/>
              <a:ext cx="2042056" cy="313888"/>
            </a:xfrm>
            <a:prstGeom prst="roundRect">
              <a:avLst/>
            </a:prstGeom>
            <a:solidFill>
              <a:srgbClr val="1F3E6C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0"/>
              <a:r>
                <a:rPr lang="ar-SA" sz="700" dirty="0">
                  <a:latin typeface="Readex Pro" pitchFamily="2" charset="-78"/>
                  <a:cs typeface="Readex Pro" pitchFamily="2" charset="-78"/>
                </a:rPr>
                <a:t>ممثل كلية الأعمال في المجلس العلمي</a:t>
              </a:r>
            </a:p>
          </p:txBody>
        </p:sp>
      </p:grpSp>
      <p:cxnSp>
        <p:nvCxnSpPr>
          <p:cNvPr id="11" name="موصل: على شكل مرفق 10">
            <a:extLst>
              <a:ext uri="{FF2B5EF4-FFF2-40B4-BE49-F238E27FC236}">
                <a16:creationId xmlns:a16="http://schemas.microsoft.com/office/drawing/2014/main" id="{B54D5430-4B58-30F4-91C1-DE12D4C3C862}"/>
              </a:ext>
            </a:extLst>
          </p:cNvPr>
          <p:cNvCxnSpPr>
            <a:cxnSpLocks noGrp="1" noRot="1" noMove="1" noResize="1" noEditPoints="1" noAdjustHandles="1" noChangeArrowheads="1" noChangeShapeType="1"/>
            <a:endCxn id="7" idx="1"/>
          </p:cNvCxnSpPr>
          <p:nvPr/>
        </p:nvCxnSpPr>
        <p:spPr>
          <a:xfrm rot="16200000" flipH="1">
            <a:off x="7010181" y="3532092"/>
            <a:ext cx="4727138" cy="589036"/>
          </a:xfrm>
          <a:prstGeom prst="bentConnector2">
            <a:avLst/>
          </a:prstGeom>
          <a:ln w="3175">
            <a:solidFill>
              <a:srgbClr val="E1B25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90293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403</Words>
  <Application>Microsoft Office PowerPoint</Application>
  <PresentationFormat>شاشة عريضة</PresentationFormat>
  <Paragraphs>94</Paragraphs>
  <Slides>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Calibri Light</vt:lpstr>
      <vt:lpstr>Calibri</vt:lpstr>
      <vt:lpstr>Arial</vt:lpstr>
      <vt:lpstr>Readex Pro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 اسماعيل  محمد احمد  اسماعيل  محمد احمد</dc:creator>
  <cp:lastModifiedBy>تركي عبيد بن مناور العنزي</cp:lastModifiedBy>
  <cp:revision>32</cp:revision>
  <dcterms:created xsi:type="dcterms:W3CDTF">2024-01-31T08:24:07Z</dcterms:created>
  <dcterms:modified xsi:type="dcterms:W3CDTF">2026-01-11T11:10:58Z</dcterms:modified>
</cp:coreProperties>
</file>